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4" r:id="rId1"/>
  </p:sldMasterIdLst>
  <p:notesMasterIdLst>
    <p:notesMasterId r:id="rId4"/>
  </p:notesMasterIdLst>
  <p:sldIdLst>
    <p:sldId id="260" r:id="rId2"/>
    <p:sldId id="259" r:id="rId3"/>
  </p:sldIdLst>
  <p:sldSz cx="6858000" cy="9906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32" userDrawn="1">
          <p15:clr>
            <a:srgbClr val="A4A3A4"/>
          </p15:clr>
        </p15:guide>
        <p15:guide id="2" pos="2262" userDrawn="1">
          <p15:clr>
            <a:srgbClr val="A4A3A4"/>
          </p15:clr>
        </p15:guide>
        <p15:guide id="3" orient="horz" pos="3891" userDrawn="1">
          <p15:clr>
            <a:srgbClr val="A4A3A4"/>
          </p15:clr>
        </p15:guide>
        <p15:guide id="4" pos="202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C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25" autoAdjust="0"/>
    <p:restoredTop sz="94660"/>
  </p:normalViewPr>
  <p:slideViewPr>
    <p:cSldViewPr snapToGrid="0">
      <p:cViewPr varScale="1">
        <p:scale>
          <a:sx n="75" d="100"/>
          <a:sy n="75" d="100"/>
        </p:scale>
        <p:origin x="2418" y="54"/>
      </p:cViewPr>
      <p:guideLst>
        <p:guide orient="horz" pos="2432"/>
        <p:guide pos="2262"/>
        <p:guide orient="horz" pos="3891"/>
        <p:guide pos="2024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E185FF-635C-41BE-8B1A-9298A225BCEB}" type="datetimeFigureOut">
              <a:rPr lang="en-US" smtClean="0"/>
              <a:t>8/10/2022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360613" y="1143000"/>
            <a:ext cx="21367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44C582-7B9C-48E2-AF28-41D22E77A8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221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2243138" y="1243013"/>
            <a:ext cx="2322512" cy="3354387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27BF59-C299-489E-A2AC-99EFF8D87792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303633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Рисунок 18" descr="Изображение выглядит как объект, сидит, часы, стол&#10;&#10;Автоматически созданное описание">
            <a:extLst>
              <a:ext uri="{FF2B5EF4-FFF2-40B4-BE49-F238E27FC236}">
                <a16:creationId xmlns:a16="http://schemas.microsoft.com/office/drawing/2014/main" id="{3166A255-423A-44D0-901F-E79770959BF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2815" t="-100"/>
          <a:stretch/>
        </p:blipFill>
        <p:spPr>
          <a:xfrm>
            <a:off x="0" y="-13077"/>
            <a:ext cx="6858000" cy="9906000"/>
          </a:xfrm>
          <a:prstGeom prst="rect">
            <a:avLst/>
          </a:prstGeom>
        </p:spPr>
      </p:pic>
      <p:sp>
        <p:nvSpPr>
          <p:cNvPr id="22" name="Полилиния: фигура 21">
            <a:extLst>
              <a:ext uri="{FF2B5EF4-FFF2-40B4-BE49-F238E27FC236}">
                <a16:creationId xmlns:a16="http://schemas.microsoft.com/office/drawing/2014/main" id="{BCC138E7-D016-45EC-B601-02C648F4BA03}"/>
              </a:ext>
            </a:extLst>
          </p:cNvPr>
          <p:cNvSpPr/>
          <p:nvPr/>
        </p:nvSpPr>
        <p:spPr>
          <a:xfrm>
            <a:off x="0" y="-11859"/>
            <a:ext cx="4418609" cy="9928877"/>
          </a:xfrm>
          <a:custGeom>
            <a:avLst/>
            <a:gdLst>
              <a:gd name="connsiteX0" fmla="*/ 5891478 w 5891478"/>
              <a:gd name="connsiteY0" fmla="*/ 0 h 6873838"/>
              <a:gd name="connsiteX1" fmla="*/ 3399996 w 5891478"/>
              <a:gd name="connsiteY1" fmla="*/ 6873838 h 6873838"/>
              <a:gd name="connsiteX2" fmla="*/ 0 w 5891478"/>
              <a:gd name="connsiteY2" fmla="*/ 6866260 h 6873838"/>
              <a:gd name="connsiteX3" fmla="*/ 0 w 5891478"/>
              <a:gd name="connsiteY3" fmla="*/ 9333 h 6873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91478" h="6873838">
                <a:moveTo>
                  <a:pt x="5891478" y="0"/>
                </a:moveTo>
                <a:lnTo>
                  <a:pt x="3399996" y="6873838"/>
                </a:lnTo>
                <a:lnTo>
                  <a:pt x="0" y="6866260"/>
                </a:lnTo>
                <a:lnTo>
                  <a:pt x="0" y="9333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srgbClr val="002882"/>
            </a:solidFill>
          </a:ln>
          <a:effectLst>
            <a:outerShdw blurRad="304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514350">
              <a:defRPr/>
            </a:pPr>
            <a:endParaRPr lang="ru-RU" sz="1013" dirty="0">
              <a:solidFill>
                <a:srgbClr val="FFFFFF"/>
              </a:solidFill>
              <a:latin typeface="VTB Group Regular"/>
            </a:endParaRPr>
          </a:p>
        </p:txBody>
      </p:sp>
      <p:cxnSp>
        <p:nvCxnSpPr>
          <p:cNvPr id="23" name="Прямая соединительная линия 22">
            <a:extLst>
              <a:ext uri="{FF2B5EF4-FFF2-40B4-BE49-F238E27FC236}">
                <a16:creationId xmlns:a16="http://schemas.microsoft.com/office/drawing/2014/main" id="{65B8C206-5A2D-4C33-B6C6-FABAFBCB1321}"/>
              </a:ext>
            </a:extLst>
          </p:cNvPr>
          <p:cNvCxnSpPr>
            <a:cxnSpLocks/>
          </p:cNvCxnSpPr>
          <p:nvPr/>
        </p:nvCxnSpPr>
        <p:spPr>
          <a:xfrm flipV="1">
            <a:off x="2553985" y="-1961"/>
            <a:ext cx="1869416" cy="9903147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Заголовок 3">
            <a:extLst>
              <a:ext uri="{FF2B5EF4-FFF2-40B4-BE49-F238E27FC236}">
                <a16:creationId xmlns:a16="http://schemas.microsoft.com/office/drawing/2014/main" id="{D91FED7A-F75E-4E3C-8771-A9D4EC8622C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3850" y="3477835"/>
            <a:ext cx="2684164" cy="1620444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21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ru-RU" dirty="0"/>
              <a:t>Заголовок</a:t>
            </a:r>
            <a:br>
              <a:rPr lang="ru-RU" dirty="0"/>
            </a:br>
            <a:r>
              <a:rPr lang="ru-RU" dirty="0"/>
              <a:t>титульного слайда</a:t>
            </a:r>
            <a:br>
              <a:rPr lang="ru-RU" dirty="0"/>
            </a:br>
            <a:r>
              <a:rPr lang="ru-RU" dirty="0"/>
              <a:t>до трех строк</a:t>
            </a:r>
          </a:p>
        </p:txBody>
      </p:sp>
      <p:sp>
        <p:nvSpPr>
          <p:cNvPr id="11" name="Текст 6">
            <a:extLst>
              <a:ext uri="{FF2B5EF4-FFF2-40B4-BE49-F238E27FC236}">
                <a16:creationId xmlns:a16="http://schemas.microsoft.com/office/drawing/2014/main" id="{5A115B65-DBF1-4178-A0A0-6D6665C947A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3850" y="5379660"/>
            <a:ext cx="2489002" cy="560153"/>
          </a:xfrm>
          <a:prstGeom prst="rect">
            <a:avLst/>
          </a:prstGeom>
        </p:spPr>
        <p:txBody>
          <a:bodyPr lIns="0" tIns="0" rIns="0" bIns="0" anchor="ctr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ru-RU" sz="900" dirty="0" smtClean="0">
                <a:solidFill>
                  <a:schemeClr val="accent4"/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 до двух строк</a:t>
            </a:r>
            <a:br>
              <a:rPr lang="ru-RU" dirty="0"/>
            </a:br>
            <a:r>
              <a:rPr lang="ru-RU" dirty="0"/>
              <a:t>Подзаголовок до двух строк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280" y="594444"/>
            <a:ext cx="2217425" cy="1664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354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BB783677-0531-439A-8E10-6A204868B0B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6858000" cy="9906001"/>
          </a:xfrm>
          <a:prstGeom prst="rect">
            <a:avLst/>
          </a:prstGeom>
        </p:spPr>
      </p:pic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460CDD11-EA61-477D-87E8-AB1B111E6436}"/>
              </a:ext>
            </a:extLst>
          </p:cNvPr>
          <p:cNvSpPr/>
          <p:nvPr/>
        </p:nvSpPr>
        <p:spPr>
          <a:xfrm>
            <a:off x="-4286" y="-1"/>
            <a:ext cx="6862286" cy="9906000"/>
          </a:xfrm>
          <a:prstGeom prst="rect">
            <a:avLst/>
          </a:prstGeom>
          <a:gradFill>
            <a:gsLst>
              <a:gs pos="0">
                <a:schemeClr val="accent1">
                  <a:alpha val="86000"/>
                </a:schemeClr>
              </a:gs>
              <a:gs pos="40000">
                <a:schemeClr val="accent1">
                  <a:alpha val="16000"/>
                </a:schemeClr>
              </a:gs>
            </a:gsLst>
            <a:lin ang="7200000" scaled="0"/>
          </a:gradFill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TB Group Regular"/>
                <a:ea typeface="+mn-ea"/>
                <a:cs typeface="+mn-cs"/>
              </a:rPr>
              <a:t> </a:t>
            </a:r>
          </a:p>
        </p:txBody>
      </p: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B9CC7C4F-954B-47EF-B880-CE7220ACCECA}"/>
              </a:ext>
            </a:extLst>
          </p:cNvPr>
          <p:cNvGrpSpPr/>
          <p:nvPr/>
        </p:nvGrpSpPr>
        <p:grpSpPr>
          <a:xfrm>
            <a:off x="-4286" y="5813950"/>
            <a:ext cx="3147536" cy="890884"/>
            <a:chOff x="-5715" y="4025042"/>
            <a:chExt cx="4196715" cy="616766"/>
          </a:xfrm>
        </p:grpSpPr>
        <p:sp>
          <p:nvSpPr>
            <p:cNvPr id="16" name="Полилиния: фигура 15">
              <a:extLst>
                <a:ext uri="{FF2B5EF4-FFF2-40B4-BE49-F238E27FC236}">
                  <a16:creationId xmlns:a16="http://schemas.microsoft.com/office/drawing/2014/main" id="{E6178010-3A28-453A-88F2-B2FDFEF3CFD2}"/>
                </a:ext>
              </a:extLst>
            </p:cNvPr>
            <p:cNvSpPr/>
            <p:nvPr/>
          </p:nvSpPr>
          <p:spPr>
            <a:xfrm>
              <a:off x="-5715" y="4025042"/>
              <a:ext cx="4137160" cy="616766"/>
            </a:xfrm>
            <a:custGeom>
              <a:avLst/>
              <a:gdLst>
                <a:gd name="connsiteX0" fmla="*/ 0 w 4137160"/>
                <a:gd name="connsiteY0" fmla="*/ 0 h 616766"/>
                <a:gd name="connsiteX1" fmla="*/ 4137160 w 4137160"/>
                <a:gd name="connsiteY1" fmla="*/ 0 h 616766"/>
                <a:gd name="connsiteX2" fmla="*/ 3934257 w 4137160"/>
                <a:gd name="connsiteY2" fmla="*/ 616766 h 616766"/>
                <a:gd name="connsiteX3" fmla="*/ 0 w 4137160"/>
                <a:gd name="connsiteY3" fmla="*/ 616766 h 61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37160" h="616766">
                  <a:moveTo>
                    <a:pt x="0" y="0"/>
                  </a:moveTo>
                  <a:lnTo>
                    <a:pt x="4137160" y="0"/>
                  </a:lnTo>
                  <a:lnTo>
                    <a:pt x="3934257" y="616766"/>
                  </a:lnTo>
                  <a:lnTo>
                    <a:pt x="0" y="616766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 w="8132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ru-RU" sz="1350">
                <a:solidFill>
                  <a:schemeClr val="bg1"/>
                </a:solidFill>
                <a:latin typeface="VTB Group Regular"/>
              </a:endParaRPr>
            </a:p>
          </p:txBody>
        </p:sp>
        <p:sp>
          <p:nvSpPr>
            <p:cNvPr id="19" name="Полилиния: фигура 18">
              <a:extLst>
                <a:ext uri="{FF2B5EF4-FFF2-40B4-BE49-F238E27FC236}">
                  <a16:creationId xmlns:a16="http://schemas.microsoft.com/office/drawing/2014/main" id="{CB5F9D73-E9CE-4B89-98CD-16A656E1D305}"/>
                </a:ext>
              </a:extLst>
            </p:cNvPr>
            <p:cNvSpPr/>
            <p:nvPr/>
          </p:nvSpPr>
          <p:spPr>
            <a:xfrm>
              <a:off x="0" y="4025042"/>
              <a:ext cx="4191000" cy="616766"/>
            </a:xfrm>
            <a:custGeom>
              <a:avLst/>
              <a:gdLst>
                <a:gd name="connsiteX0" fmla="*/ 0 w 4191000"/>
                <a:gd name="connsiteY0" fmla="*/ 0 h 616766"/>
                <a:gd name="connsiteX1" fmla="*/ 4191000 w 4191000"/>
                <a:gd name="connsiteY1" fmla="*/ 0 h 616766"/>
                <a:gd name="connsiteX2" fmla="*/ 3988097 w 4191000"/>
                <a:gd name="connsiteY2" fmla="*/ 616766 h 616766"/>
                <a:gd name="connsiteX3" fmla="*/ 0 w 4191000"/>
                <a:gd name="connsiteY3" fmla="*/ 616766 h 61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91000" h="616766">
                  <a:moveTo>
                    <a:pt x="0" y="0"/>
                  </a:moveTo>
                  <a:lnTo>
                    <a:pt x="4191000" y="0"/>
                  </a:lnTo>
                  <a:lnTo>
                    <a:pt x="3988097" y="616766"/>
                  </a:lnTo>
                  <a:lnTo>
                    <a:pt x="0" y="616766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  <a:alpha val="53000"/>
              </a:schemeClr>
            </a:solidFill>
            <a:ln w="8132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ru-RU" sz="1350">
                <a:solidFill>
                  <a:schemeClr val="bg1"/>
                </a:solidFill>
                <a:latin typeface="VTB Group Regular"/>
              </a:endParaRPr>
            </a:p>
          </p:txBody>
        </p:sp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4F4A89E5-6606-497E-98AD-099957A1A472}"/>
              </a:ext>
            </a:extLst>
          </p:cNvPr>
          <p:cNvGrpSpPr/>
          <p:nvPr/>
        </p:nvGrpSpPr>
        <p:grpSpPr>
          <a:xfrm>
            <a:off x="-4286" y="3030943"/>
            <a:ext cx="3622230" cy="2635585"/>
            <a:chOff x="-5714" y="2098345"/>
            <a:chExt cx="4829640" cy="1824636"/>
          </a:xfrm>
        </p:grpSpPr>
        <p:sp>
          <p:nvSpPr>
            <p:cNvPr id="21" name="Полилиния: фигура 20">
              <a:extLst>
                <a:ext uri="{FF2B5EF4-FFF2-40B4-BE49-F238E27FC236}">
                  <a16:creationId xmlns:a16="http://schemas.microsoft.com/office/drawing/2014/main" id="{0F0A666F-AB61-41E2-8884-DA07841DED27}"/>
                </a:ext>
              </a:extLst>
            </p:cNvPr>
            <p:cNvSpPr/>
            <p:nvPr/>
          </p:nvSpPr>
          <p:spPr>
            <a:xfrm>
              <a:off x="-5714" y="2098346"/>
              <a:ext cx="4770084" cy="1824619"/>
            </a:xfrm>
            <a:custGeom>
              <a:avLst/>
              <a:gdLst>
                <a:gd name="connsiteX0" fmla="*/ 0 w 4770084"/>
                <a:gd name="connsiteY0" fmla="*/ 0 h 1824619"/>
                <a:gd name="connsiteX1" fmla="*/ 4770084 w 4770084"/>
                <a:gd name="connsiteY1" fmla="*/ 0 h 1824619"/>
                <a:gd name="connsiteX2" fmla="*/ 4151510 w 4770084"/>
                <a:gd name="connsiteY2" fmla="*/ 1823399 h 1824619"/>
                <a:gd name="connsiteX3" fmla="*/ 0 w 4770084"/>
                <a:gd name="connsiteY3" fmla="*/ 1824619 h 1824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70084" h="1824619">
                  <a:moveTo>
                    <a:pt x="0" y="0"/>
                  </a:moveTo>
                  <a:lnTo>
                    <a:pt x="4770084" y="0"/>
                  </a:lnTo>
                  <a:lnTo>
                    <a:pt x="4151510" y="1823399"/>
                  </a:lnTo>
                  <a:lnTo>
                    <a:pt x="0" y="1824619"/>
                  </a:lnTo>
                  <a:close/>
                </a:path>
              </a:pathLst>
            </a:custGeom>
            <a:solidFill>
              <a:schemeClr val="accent4"/>
            </a:solidFill>
            <a:ln w="8132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350" b="0" i="0" u="none" strike="noStrike" kern="1200" cap="none" spc="0" normalizeH="0" baseline="0" noProof="0">
                <a:ln>
                  <a:noFill/>
                </a:ln>
                <a:solidFill>
                  <a:srgbClr val="1C1C1C"/>
                </a:solidFill>
                <a:effectLst/>
                <a:uLnTx/>
                <a:uFillTx/>
                <a:latin typeface="VTB Group Regular"/>
                <a:ea typeface="+mn-ea"/>
                <a:cs typeface="+mn-cs"/>
              </a:endParaRPr>
            </a:p>
          </p:txBody>
        </p:sp>
        <p:sp>
          <p:nvSpPr>
            <p:cNvPr id="22" name="Полилиния: фигура 21">
              <a:extLst>
                <a:ext uri="{FF2B5EF4-FFF2-40B4-BE49-F238E27FC236}">
                  <a16:creationId xmlns:a16="http://schemas.microsoft.com/office/drawing/2014/main" id="{FA6A1FCE-6C43-4DDF-B75E-30244F60584C}"/>
                </a:ext>
              </a:extLst>
            </p:cNvPr>
            <p:cNvSpPr/>
            <p:nvPr/>
          </p:nvSpPr>
          <p:spPr>
            <a:xfrm>
              <a:off x="-5713" y="2098345"/>
              <a:ext cx="4829639" cy="1824636"/>
            </a:xfrm>
            <a:custGeom>
              <a:avLst/>
              <a:gdLst>
                <a:gd name="connsiteX0" fmla="*/ 0 w 4829639"/>
                <a:gd name="connsiteY0" fmla="*/ 0 h 1824636"/>
                <a:gd name="connsiteX1" fmla="*/ 4829639 w 4829639"/>
                <a:gd name="connsiteY1" fmla="*/ 0 h 1824636"/>
                <a:gd name="connsiteX2" fmla="*/ 4211065 w 4829639"/>
                <a:gd name="connsiteY2" fmla="*/ 1823399 h 1824636"/>
                <a:gd name="connsiteX3" fmla="*/ 0 w 4829639"/>
                <a:gd name="connsiteY3" fmla="*/ 1824636 h 1824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29639" h="1824636">
                  <a:moveTo>
                    <a:pt x="0" y="0"/>
                  </a:moveTo>
                  <a:lnTo>
                    <a:pt x="4829639" y="0"/>
                  </a:lnTo>
                  <a:lnTo>
                    <a:pt x="4211065" y="1823399"/>
                  </a:lnTo>
                  <a:lnTo>
                    <a:pt x="0" y="1824636"/>
                  </a:lnTo>
                  <a:close/>
                </a:path>
              </a:pathLst>
            </a:custGeom>
            <a:solidFill>
              <a:schemeClr val="accent4">
                <a:alpha val="54000"/>
              </a:schemeClr>
            </a:solidFill>
            <a:ln w="8132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350" b="0" i="0" u="none" strike="noStrike" kern="1200" cap="none" spc="0" normalizeH="0" baseline="0" noProof="0">
                <a:ln>
                  <a:noFill/>
                </a:ln>
                <a:solidFill>
                  <a:srgbClr val="1C1C1C"/>
                </a:solidFill>
                <a:effectLst/>
                <a:uLnTx/>
                <a:uFillTx/>
                <a:latin typeface="VTB Group Regular"/>
                <a:ea typeface="+mn-ea"/>
                <a:cs typeface="+mn-cs"/>
              </a:endParaRPr>
            </a:p>
          </p:txBody>
        </p:sp>
      </p:grpSp>
      <p:sp>
        <p:nvSpPr>
          <p:cNvPr id="18" name="Заголовок 3">
            <a:extLst>
              <a:ext uri="{FF2B5EF4-FFF2-40B4-BE49-F238E27FC236}">
                <a16:creationId xmlns:a16="http://schemas.microsoft.com/office/drawing/2014/main" id="{7EAC4101-BDEB-4D28-B1E4-C269106128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3850" y="3516613"/>
            <a:ext cx="2684164" cy="1620444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21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ru-RU" dirty="0"/>
              <a:t>Заголовок</a:t>
            </a:r>
            <a:br>
              <a:rPr lang="ru-RU" dirty="0"/>
            </a:br>
            <a:r>
              <a:rPr lang="ru-RU" dirty="0"/>
              <a:t>титульного слайда</a:t>
            </a:r>
            <a:br>
              <a:rPr lang="ru-RU" dirty="0"/>
            </a:br>
            <a:r>
              <a:rPr lang="ru-RU" dirty="0"/>
              <a:t>до трех строк</a:t>
            </a:r>
          </a:p>
        </p:txBody>
      </p:sp>
      <p:sp>
        <p:nvSpPr>
          <p:cNvPr id="24" name="Текст 5">
            <a:extLst>
              <a:ext uri="{FF2B5EF4-FFF2-40B4-BE49-F238E27FC236}">
                <a16:creationId xmlns:a16="http://schemas.microsoft.com/office/drawing/2014/main" id="{00375B27-1365-413D-8544-B8F9B56F82E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849" y="5955049"/>
            <a:ext cx="2684164" cy="560153"/>
          </a:xfrm>
          <a:prstGeom prst="rect">
            <a:avLst/>
          </a:prstGeom>
          <a:noFill/>
        </p:spPr>
        <p:txBody>
          <a:bodyPr wrap="square" lIns="0" tIns="0" rIns="0" bIns="0" anchor="ctr">
            <a:noAutofit/>
          </a:bodyPr>
          <a:lstStyle>
            <a:lvl1pPr marL="0" marR="0" indent="0" algn="l" defTabSz="685800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>
                <a:srgbClr val="00AAFF"/>
              </a:buClr>
              <a:buSzTx/>
              <a:buFont typeface="Arial" panose="020B0604020202020204" pitchFamily="34" charset="0"/>
              <a:buNone/>
              <a:tabLst/>
              <a:defRPr lang="ru-RU" sz="900" b="0" i="0" kern="1200" baseline="0">
                <a:solidFill>
                  <a:schemeClr val="bg1"/>
                </a:solidFill>
                <a:latin typeface="VTB Group Book" panose="020B0503040504020204" pitchFamily="34" charset="0"/>
                <a:ea typeface="VTB Group Cond Book" panose="020B0506050504020204" pitchFamily="34" charset="-52"/>
                <a:cs typeface="VTB Group Cond Book" panose="020B0506050504020204" pitchFamily="34" charset="-52"/>
              </a:defRPr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</a:lstStyle>
          <a:p>
            <a:pPr marL="0" marR="0" lvl="0" indent="0" algn="l" defTabSz="685800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>
                <a:srgbClr val="00AAFF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 до двух строк</a:t>
            </a:r>
            <a:br>
              <a:rPr lang="ru-RU" dirty="0"/>
            </a:br>
            <a:r>
              <a:rPr lang="ru-RU" dirty="0"/>
              <a:t>Подзаголовок до двух строк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678" y="409532"/>
            <a:ext cx="2217425" cy="1664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4305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Пользовательский макет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FDE775E3-B861-46DE-AE93-C97BE915154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alphaModFix amt="68000"/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16986" y="3201683"/>
            <a:ext cx="3207199" cy="3870747"/>
          </a:xfrm>
          <a:prstGeom prst="rect">
            <a:avLst/>
          </a:prstGeom>
        </p:spPr>
      </p:pic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8D141140-089E-4F8D-8BD3-ADCE0259A034}"/>
              </a:ext>
            </a:extLst>
          </p:cNvPr>
          <p:cNvSpPr/>
          <p:nvPr/>
        </p:nvSpPr>
        <p:spPr>
          <a:xfrm>
            <a:off x="0" y="0"/>
            <a:ext cx="6855398" cy="9906000"/>
          </a:xfrm>
          <a:prstGeom prst="rect">
            <a:avLst/>
          </a:prstGeom>
          <a:gradFill>
            <a:gsLst>
              <a:gs pos="19000">
                <a:schemeClr val="accent1"/>
              </a:gs>
              <a:gs pos="40000">
                <a:srgbClr val="002284">
                  <a:alpha val="84000"/>
                </a:srgbClr>
              </a:gs>
              <a:gs pos="77000">
                <a:schemeClr val="accent1">
                  <a:alpha val="0"/>
                </a:schemeClr>
              </a:gs>
            </a:gsLst>
            <a:lin ang="0" scaled="0"/>
          </a:gradFill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35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TB Group Regular"/>
                <a:ea typeface="+mn-ea"/>
                <a:cs typeface="+mn-cs"/>
              </a:rPr>
              <a:t> </a:t>
            </a:r>
          </a:p>
        </p:txBody>
      </p: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986C39D3-60DF-4669-9272-089679A9A768}"/>
              </a:ext>
            </a:extLst>
          </p:cNvPr>
          <p:cNvGrpSpPr/>
          <p:nvPr/>
        </p:nvGrpSpPr>
        <p:grpSpPr>
          <a:xfrm>
            <a:off x="-4286" y="5813950"/>
            <a:ext cx="3147536" cy="890884"/>
            <a:chOff x="-5715" y="4025042"/>
            <a:chExt cx="4196715" cy="616766"/>
          </a:xfrm>
        </p:grpSpPr>
        <p:sp>
          <p:nvSpPr>
            <p:cNvPr id="17" name="Полилиния: фигура 16">
              <a:extLst>
                <a:ext uri="{FF2B5EF4-FFF2-40B4-BE49-F238E27FC236}">
                  <a16:creationId xmlns:a16="http://schemas.microsoft.com/office/drawing/2014/main" id="{7087345F-362D-4CE3-A793-912475187CFB}"/>
                </a:ext>
              </a:extLst>
            </p:cNvPr>
            <p:cNvSpPr/>
            <p:nvPr/>
          </p:nvSpPr>
          <p:spPr>
            <a:xfrm>
              <a:off x="-5715" y="4025042"/>
              <a:ext cx="4137160" cy="616766"/>
            </a:xfrm>
            <a:custGeom>
              <a:avLst/>
              <a:gdLst>
                <a:gd name="connsiteX0" fmla="*/ 0 w 4137160"/>
                <a:gd name="connsiteY0" fmla="*/ 0 h 616766"/>
                <a:gd name="connsiteX1" fmla="*/ 4137160 w 4137160"/>
                <a:gd name="connsiteY1" fmla="*/ 0 h 616766"/>
                <a:gd name="connsiteX2" fmla="*/ 3934257 w 4137160"/>
                <a:gd name="connsiteY2" fmla="*/ 616766 h 616766"/>
                <a:gd name="connsiteX3" fmla="*/ 0 w 4137160"/>
                <a:gd name="connsiteY3" fmla="*/ 616766 h 61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37160" h="616766">
                  <a:moveTo>
                    <a:pt x="0" y="0"/>
                  </a:moveTo>
                  <a:lnTo>
                    <a:pt x="4137160" y="0"/>
                  </a:lnTo>
                  <a:lnTo>
                    <a:pt x="3934257" y="616766"/>
                  </a:lnTo>
                  <a:lnTo>
                    <a:pt x="0" y="616766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 w="8132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ru-RU" sz="1350">
                <a:solidFill>
                  <a:schemeClr val="bg1"/>
                </a:solidFill>
                <a:latin typeface="VTB Group Regular"/>
              </a:endParaRPr>
            </a:p>
          </p:txBody>
        </p:sp>
        <p:sp>
          <p:nvSpPr>
            <p:cNvPr id="19" name="Полилиния: фигура 18">
              <a:extLst>
                <a:ext uri="{FF2B5EF4-FFF2-40B4-BE49-F238E27FC236}">
                  <a16:creationId xmlns:a16="http://schemas.microsoft.com/office/drawing/2014/main" id="{57948BD3-F934-47C1-A30D-48D38C008616}"/>
                </a:ext>
              </a:extLst>
            </p:cNvPr>
            <p:cNvSpPr/>
            <p:nvPr/>
          </p:nvSpPr>
          <p:spPr>
            <a:xfrm>
              <a:off x="0" y="4025042"/>
              <a:ext cx="4191000" cy="616766"/>
            </a:xfrm>
            <a:custGeom>
              <a:avLst/>
              <a:gdLst>
                <a:gd name="connsiteX0" fmla="*/ 0 w 4191000"/>
                <a:gd name="connsiteY0" fmla="*/ 0 h 616766"/>
                <a:gd name="connsiteX1" fmla="*/ 4191000 w 4191000"/>
                <a:gd name="connsiteY1" fmla="*/ 0 h 616766"/>
                <a:gd name="connsiteX2" fmla="*/ 3988097 w 4191000"/>
                <a:gd name="connsiteY2" fmla="*/ 616766 h 616766"/>
                <a:gd name="connsiteX3" fmla="*/ 0 w 4191000"/>
                <a:gd name="connsiteY3" fmla="*/ 616766 h 61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91000" h="616766">
                  <a:moveTo>
                    <a:pt x="0" y="0"/>
                  </a:moveTo>
                  <a:lnTo>
                    <a:pt x="4191000" y="0"/>
                  </a:lnTo>
                  <a:lnTo>
                    <a:pt x="3988097" y="616766"/>
                  </a:lnTo>
                  <a:lnTo>
                    <a:pt x="0" y="616766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  <a:alpha val="53000"/>
              </a:schemeClr>
            </a:solidFill>
            <a:ln w="8132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ru-RU" sz="1350">
                <a:solidFill>
                  <a:schemeClr val="bg1"/>
                </a:solidFill>
                <a:latin typeface="VTB Group Regular"/>
              </a:endParaRPr>
            </a:p>
          </p:txBody>
        </p:sp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146B6223-740A-4EC9-870C-912B9DDC45C4}"/>
              </a:ext>
            </a:extLst>
          </p:cNvPr>
          <p:cNvGrpSpPr/>
          <p:nvPr/>
        </p:nvGrpSpPr>
        <p:grpSpPr>
          <a:xfrm>
            <a:off x="-4286" y="3030943"/>
            <a:ext cx="3622230" cy="2635585"/>
            <a:chOff x="-5714" y="2098345"/>
            <a:chExt cx="4829640" cy="1824636"/>
          </a:xfrm>
        </p:grpSpPr>
        <p:sp>
          <p:nvSpPr>
            <p:cNvPr id="21" name="Полилиния: фигура 20">
              <a:extLst>
                <a:ext uri="{FF2B5EF4-FFF2-40B4-BE49-F238E27FC236}">
                  <a16:creationId xmlns:a16="http://schemas.microsoft.com/office/drawing/2014/main" id="{ACAC4B83-3E9D-4676-AEF3-B1F3D210D2F9}"/>
                </a:ext>
              </a:extLst>
            </p:cNvPr>
            <p:cNvSpPr/>
            <p:nvPr/>
          </p:nvSpPr>
          <p:spPr>
            <a:xfrm>
              <a:off x="-5714" y="2098346"/>
              <a:ext cx="4770084" cy="1824619"/>
            </a:xfrm>
            <a:custGeom>
              <a:avLst/>
              <a:gdLst>
                <a:gd name="connsiteX0" fmla="*/ 0 w 4770084"/>
                <a:gd name="connsiteY0" fmla="*/ 0 h 1824619"/>
                <a:gd name="connsiteX1" fmla="*/ 4770084 w 4770084"/>
                <a:gd name="connsiteY1" fmla="*/ 0 h 1824619"/>
                <a:gd name="connsiteX2" fmla="*/ 4151510 w 4770084"/>
                <a:gd name="connsiteY2" fmla="*/ 1823399 h 1824619"/>
                <a:gd name="connsiteX3" fmla="*/ 0 w 4770084"/>
                <a:gd name="connsiteY3" fmla="*/ 1824619 h 1824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70084" h="1824619">
                  <a:moveTo>
                    <a:pt x="0" y="0"/>
                  </a:moveTo>
                  <a:lnTo>
                    <a:pt x="4770084" y="0"/>
                  </a:lnTo>
                  <a:lnTo>
                    <a:pt x="4151510" y="1823399"/>
                  </a:lnTo>
                  <a:lnTo>
                    <a:pt x="0" y="1824619"/>
                  </a:lnTo>
                  <a:close/>
                </a:path>
              </a:pathLst>
            </a:custGeom>
            <a:solidFill>
              <a:schemeClr val="accent4"/>
            </a:solidFill>
            <a:ln w="8132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350" b="0" i="0" u="none" strike="noStrike" kern="1200" cap="none" spc="0" normalizeH="0" baseline="0" noProof="0">
                <a:ln>
                  <a:noFill/>
                </a:ln>
                <a:solidFill>
                  <a:srgbClr val="1C1C1C"/>
                </a:solidFill>
                <a:effectLst/>
                <a:uLnTx/>
                <a:uFillTx/>
                <a:latin typeface="VTB Group Regular"/>
                <a:ea typeface="+mn-ea"/>
                <a:cs typeface="+mn-cs"/>
              </a:endParaRPr>
            </a:p>
          </p:txBody>
        </p:sp>
        <p:sp>
          <p:nvSpPr>
            <p:cNvPr id="22" name="Полилиния: фигура 21">
              <a:extLst>
                <a:ext uri="{FF2B5EF4-FFF2-40B4-BE49-F238E27FC236}">
                  <a16:creationId xmlns:a16="http://schemas.microsoft.com/office/drawing/2014/main" id="{AB3D87FA-D16C-4240-9CFF-733A71C7509A}"/>
                </a:ext>
              </a:extLst>
            </p:cNvPr>
            <p:cNvSpPr/>
            <p:nvPr/>
          </p:nvSpPr>
          <p:spPr>
            <a:xfrm>
              <a:off x="-5713" y="2098345"/>
              <a:ext cx="4829639" cy="1824636"/>
            </a:xfrm>
            <a:custGeom>
              <a:avLst/>
              <a:gdLst>
                <a:gd name="connsiteX0" fmla="*/ 0 w 4829639"/>
                <a:gd name="connsiteY0" fmla="*/ 0 h 1824636"/>
                <a:gd name="connsiteX1" fmla="*/ 4829639 w 4829639"/>
                <a:gd name="connsiteY1" fmla="*/ 0 h 1824636"/>
                <a:gd name="connsiteX2" fmla="*/ 4211065 w 4829639"/>
                <a:gd name="connsiteY2" fmla="*/ 1823399 h 1824636"/>
                <a:gd name="connsiteX3" fmla="*/ 0 w 4829639"/>
                <a:gd name="connsiteY3" fmla="*/ 1824636 h 1824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29639" h="1824636">
                  <a:moveTo>
                    <a:pt x="0" y="0"/>
                  </a:moveTo>
                  <a:lnTo>
                    <a:pt x="4829639" y="0"/>
                  </a:lnTo>
                  <a:lnTo>
                    <a:pt x="4211065" y="1823399"/>
                  </a:lnTo>
                  <a:lnTo>
                    <a:pt x="0" y="1824636"/>
                  </a:lnTo>
                  <a:close/>
                </a:path>
              </a:pathLst>
            </a:custGeom>
            <a:solidFill>
              <a:schemeClr val="accent4">
                <a:alpha val="54000"/>
              </a:schemeClr>
            </a:solidFill>
            <a:ln w="8132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350" b="0" i="0" u="none" strike="noStrike" kern="1200" cap="none" spc="0" normalizeH="0" baseline="0" noProof="0">
                <a:ln>
                  <a:noFill/>
                </a:ln>
                <a:solidFill>
                  <a:srgbClr val="1C1C1C"/>
                </a:solidFill>
                <a:effectLst/>
                <a:uLnTx/>
                <a:uFillTx/>
                <a:latin typeface="VTB Group Regular"/>
                <a:ea typeface="+mn-ea"/>
                <a:cs typeface="+mn-cs"/>
              </a:endParaRPr>
            </a:p>
          </p:txBody>
        </p:sp>
      </p:grpSp>
      <p:sp>
        <p:nvSpPr>
          <p:cNvPr id="13" name="Заголовок 3">
            <a:extLst>
              <a:ext uri="{FF2B5EF4-FFF2-40B4-BE49-F238E27FC236}">
                <a16:creationId xmlns:a16="http://schemas.microsoft.com/office/drawing/2014/main" id="{A30149C4-02C4-42F0-92DC-B207DB01E1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3850" y="3516613"/>
            <a:ext cx="2684164" cy="1620444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21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ru-RU" dirty="0"/>
              <a:t>Заголовок</a:t>
            </a:r>
            <a:br>
              <a:rPr lang="ru-RU" dirty="0"/>
            </a:br>
            <a:r>
              <a:rPr lang="ru-RU" dirty="0"/>
              <a:t>титульного слайда</a:t>
            </a:r>
            <a:br>
              <a:rPr lang="ru-RU" dirty="0"/>
            </a:br>
            <a:r>
              <a:rPr lang="ru-RU" dirty="0"/>
              <a:t>до трех строк</a:t>
            </a:r>
          </a:p>
        </p:txBody>
      </p:sp>
      <p:sp>
        <p:nvSpPr>
          <p:cNvPr id="14" name="Текст 5">
            <a:extLst>
              <a:ext uri="{FF2B5EF4-FFF2-40B4-BE49-F238E27FC236}">
                <a16:creationId xmlns:a16="http://schemas.microsoft.com/office/drawing/2014/main" id="{D9FCF0D5-64A2-493A-AB9E-2FABD7EB5E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849" y="5955049"/>
            <a:ext cx="2684164" cy="560153"/>
          </a:xfrm>
          <a:prstGeom prst="rect">
            <a:avLst/>
          </a:prstGeom>
          <a:noFill/>
        </p:spPr>
        <p:txBody>
          <a:bodyPr wrap="square" lIns="0" tIns="0" rIns="0" bIns="0" anchor="ctr">
            <a:noAutofit/>
          </a:bodyPr>
          <a:lstStyle>
            <a:lvl1pPr marL="0" marR="0" indent="0" algn="l" defTabSz="685800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>
                <a:srgbClr val="00AAFF"/>
              </a:buClr>
              <a:buSzTx/>
              <a:buFont typeface="Arial" panose="020B0604020202020204" pitchFamily="34" charset="0"/>
              <a:buNone/>
              <a:tabLst/>
              <a:defRPr lang="ru-RU" sz="900" b="0" i="0" kern="1200" baseline="0">
                <a:solidFill>
                  <a:schemeClr val="bg1"/>
                </a:solidFill>
                <a:latin typeface="VTB Group Book" panose="020B0503040504020204" pitchFamily="34" charset="0"/>
                <a:ea typeface="VTB Group Cond Book" panose="020B0506050504020204" pitchFamily="34" charset="-52"/>
                <a:cs typeface="VTB Group Cond Book" panose="020B0506050504020204" pitchFamily="34" charset="-52"/>
              </a:defRPr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</a:lstStyle>
          <a:p>
            <a:pPr marL="0" marR="0" lvl="0" indent="0" algn="l" defTabSz="685800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>
                <a:srgbClr val="00AAFF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 до двух строк</a:t>
            </a:r>
            <a:br>
              <a:rPr lang="ru-RU" dirty="0"/>
            </a:br>
            <a:r>
              <a:rPr lang="ru-RU" dirty="0"/>
              <a:t>Подзаголовок до двух строк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678" y="409532"/>
            <a:ext cx="2217425" cy="1664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3451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Пользовательский макет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46;p6">
            <a:extLst>
              <a:ext uri="{FF2B5EF4-FFF2-40B4-BE49-F238E27FC236}">
                <a16:creationId xmlns:a16="http://schemas.microsoft.com/office/drawing/2014/main" id="{52A85A54-C04D-49E9-8CCE-510D74B04107}"/>
              </a:ext>
            </a:extLst>
          </p:cNvPr>
          <p:cNvSpPr/>
          <p:nvPr/>
        </p:nvSpPr>
        <p:spPr>
          <a:xfrm>
            <a:off x="1" y="0"/>
            <a:ext cx="6858000" cy="9906000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48000">
                <a:srgbClr val="0A2896">
                  <a:alpha val="86666"/>
                </a:srgbClr>
              </a:gs>
              <a:gs pos="100000">
                <a:schemeClr val="accent1"/>
              </a:gs>
            </a:gsLst>
            <a:lin ang="0" scaled="0"/>
          </a:gradFill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75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35AE3C81-AD98-4027-87CB-7D4F198793FF}"/>
              </a:ext>
            </a:extLst>
          </p:cNvPr>
          <p:cNvGrpSpPr/>
          <p:nvPr/>
        </p:nvGrpSpPr>
        <p:grpSpPr>
          <a:xfrm>
            <a:off x="3535794" y="4326836"/>
            <a:ext cx="2998356" cy="3998781"/>
            <a:chOff x="5767380" y="2286357"/>
            <a:chExt cx="6264531" cy="4338039"/>
          </a:xfrm>
        </p:grpSpPr>
        <p:sp>
          <p:nvSpPr>
            <p:cNvPr id="17" name="Google Shape;48;p6">
              <a:extLst>
                <a:ext uri="{FF2B5EF4-FFF2-40B4-BE49-F238E27FC236}">
                  <a16:creationId xmlns:a16="http://schemas.microsoft.com/office/drawing/2014/main" id="{743555E7-9946-474D-83BB-1A1D6EB36A5A}"/>
                </a:ext>
              </a:extLst>
            </p:cNvPr>
            <p:cNvSpPr/>
            <p:nvPr/>
          </p:nvSpPr>
          <p:spPr>
            <a:xfrm>
              <a:off x="7636105" y="4934695"/>
              <a:ext cx="1270743" cy="1423231"/>
            </a:xfrm>
            <a:custGeom>
              <a:avLst/>
              <a:gdLst/>
              <a:ahLst/>
              <a:cxnLst/>
              <a:rect l="l" t="t" r="r" b="b"/>
              <a:pathLst>
                <a:path w="1071562" h="1200150" extrusionOk="0">
                  <a:moveTo>
                    <a:pt x="527766" y="31100"/>
                  </a:moveTo>
                  <a:lnTo>
                    <a:pt x="75138" y="264272"/>
                  </a:lnTo>
                  <a:cubicBezTo>
                    <a:pt x="24560" y="289990"/>
                    <a:pt x="4844" y="352569"/>
                    <a:pt x="30561" y="403147"/>
                  </a:cubicBezTo>
                  <a:lnTo>
                    <a:pt x="405179" y="1130095"/>
                  </a:lnTo>
                  <a:cubicBezTo>
                    <a:pt x="430897" y="1180673"/>
                    <a:pt x="493476" y="1200390"/>
                    <a:pt x="544054" y="1174672"/>
                  </a:cubicBezTo>
                  <a:lnTo>
                    <a:pt x="996682" y="941500"/>
                  </a:lnTo>
                  <a:cubicBezTo>
                    <a:pt x="1047259" y="915782"/>
                    <a:pt x="1066977" y="853203"/>
                    <a:pt x="1041259" y="802625"/>
                  </a:cubicBezTo>
                  <a:lnTo>
                    <a:pt x="666641" y="75677"/>
                  </a:lnTo>
                  <a:cubicBezTo>
                    <a:pt x="640923" y="24242"/>
                    <a:pt x="579201" y="4526"/>
                    <a:pt x="527766" y="31100"/>
                  </a:cubicBezTo>
                  <a:close/>
                </a:path>
              </a:pathLst>
            </a:custGeom>
            <a:noFill/>
            <a:ln w="15875" cap="rnd" cmpd="sng">
              <a:solidFill>
                <a:schemeClr val="accent2">
                  <a:lumMod val="60000"/>
                  <a:lumOff val="40000"/>
                  <a:alpha val="8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9" name="Google Shape;49;p6">
              <a:extLst>
                <a:ext uri="{FF2B5EF4-FFF2-40B4-BE49-F238E27FC236}">
                  <a16:creationId xmlns:a16="http://schemas.microsoft.com/office/drawing/2014/main" id="{36AE5449-BCDB-44E1-BEBA-079F2B20E860}"/>
                </a:ext>
              </a:extLst>
            </p:cNvPr>
            <p:cNvSpPr/>
            <p:nvPr/>
          </p:nvSpPr>
          <p:spPr>
            <a:xfrm>
              <a:off x="7692781" y="5091960"/>
              <a:ext cx="1148752" cy="1108088"/>
            </a:xfrm>
            <a:custGeom>
              <a:avLst/>
              <a:gdLst/>
              <a:ahLst/>
              <a:cxnLst/>
              <a:rect l="l" t="t" r="r" b="b"/>
              <a:pathLst>
                <a:path w="968692" h="934402" extrusionOk="0">
                  <a:moveTo>
                    <a:pt x="25979" y="353674"/>
                  </a:moveTo>
                  <a:lnTo>
                    <a:pt x="662400" y="25979"/>
                  </a:lnTo>
                  <a:lnTo>
                    <a:pt x="951243" y="586944"/>
                  </a:lnTo>
                  <a:lnTo>
                    <a:pt x="314822" y="914639"/>
                  </a:lnTo>
                  <a:close/>
                </a:path>
              </a:pathLst>
            </a:custGeom>
            <a:noFill/>
            <a:ln w="15875" cap="rnd" cmpd="sng">
              <a:solidFill>
                <a:schemeClr val="accent2">
                  <a:lumMod val="60000"/>
                  <a:lumOff val="40000"/>
                  <a:alpha val="8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0" name="Google Shape;50;p6">
              <a:extLst>
                <a:ext uri="{FF2B5EF4-FFF2-40B4-BE49-F238E27FC236}">
                  <a16:creationId xmlns:a16="http://schemas.microsoft.com/office/drawing/2014/main" id="{1D97C05B-3D24-4CDA-A6FF-16D8240D79BB}"/>
                </a:ext>
              </a:extLst>
            </p:cNvPr>
            <p:cNvSpPr/>
            <p:nvPr/>
          </p:nvSpPr>
          <p:spPr>
            <a:xfrm>
              <a:off x="8408868" y="6010026"/>
              <a:ext cx="142323" cy="142323"/>
            </a:xfrm>
            <a:custGeom>
              <a:avLst/>
              <a:gdLst/>
              <a:ahLst/>
              <a:cxnLst/>
              <a:rect l="l" t="t" r="r" b="b"/>
              <a:pathLst>
                <a:path w="120015" h="120015" extrusionOk="0">
                  <a:moveTo>
                    <a:pt x="105013" y="62151"/>
                  </a:moveTo>
                  <a:cubicBezTo>
                    <a:pt x="105013" y="85823"/>
                    <a:pt x="85823" y="105013"/>
                    <a:pt x="62151" y="105013"/>
                  </a:cubicBezTo>
                  <a:cubicBezTo>
                    <a:pt x="38479" y="105013"/>
                    <a:pt x="19288" y="85823"/>
                    <a:pt x="19288" y="62151"/>
                  </a:cubicBezTo>
                  <a:cubicBezTo>
                    <a:pt x="19288" y="38478"/>
                    <a:pt x="38479" y="19288"/>
                    <a:pt x="62151" y="19288"/>
                  </a:cubicBezTo>
                  <a:cubicBezTo>
                    <a:pt x="85823" y="19288"/>
                    <a:pt x="105013" y="38478"/>
                    <a:pt x="105013" y="62151"/>
                  </a:cubicBezTo>
                  <a:close/>
                </a:path>
              </a:pathLst>
            </a:custGeom>
            <a:noFill/>
            <a:ln w="15875" cap="rnd" cmpd="sng">
              <a:solidFill>
                <a:schemeClr val="accent2">
                  <a:lumMod val="60000"/>
                  <a:lumOff val="40000"/>
                  <a:alpha val="8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1" name="Google Shape;51;p6">
              <a:extLst>
                <a:ext uri="{FF2B5EF4-FFF2-40B4-BE49-F238E27FC236}">
                  <a16:creationId xmlns:a16="http://schemas.microsoft.com/office/drawing/2014/main" id="{85A30907-4CA2-4CD7-888F-63E10518B655}"/>
                </a:ext>
              </a:extLst>
            </p:cNvPr>
            <p:cNvSpPr/>
            <p:nvPr/>
          </p:nvSpPr>
          <p:spPr>
            <a:xfrm>
              <a:off x="8208599" y="5061544"/>
              <a:ext cx="71162" cy="71162"/>
            </a:xfrm>
            <a:custGeom>
              <a:avLst/>
              <a:gdLst/>
              <a:ahLst/>
              <a:cxnLst/>
              <a:rect l="l" t="t" r="r" b="b"/>
              <a:pathLst>
                <a:path w="60007" h="60007" extrusionOk="0">
                  <a:moveTo>
                    <a:pt x="57864" y="32147"/>
                  </a:moveTo>
                  <a:cubicBezTo>
                    <a:pt x="57864" y="46350"/>
                    <a:pt x="46350" y="57864"/>
                    <a:pt x="32147" y="57864"/>
                  </a:cubicBezTo>
                  <a:cubicBezTo>
                    <a:pt x="17943" y="57864"/>
                    <a:pt x="6429" y="46350"/>
                    <a:pt x="6429" y="32147"/>
                  </a:cubicBezTo>
                  <a:cubicBezTo>
                    <a:pt x="6429" y="17944"/>
                    <a:pt x="17943" y="6429"/>
                    <a:pt x="32147" y="6429"/>
                  </a:cubicBezTo>
                  <a:cubicBezTo>
                    <a:pt x="46350" y="6429"/>
                    <a:pt x="57864" y="17944"/>
                    <a:pt x="57864" y="32147"/>
                  </a:cubicBezTo>
                  <a:close/>
                </a:path>
              </a:pathLst>
            </a:custGeom>
            <a:noFill/>
            <a:ln w="15875" cap="flat" cmpd="sng">
              <a:solidFill>
                <a:schemeClr val="accent2">
                  <a:lumMod val="60000"/>
                  <a:lumOff val="40000"/>
                  <a:alpha val="85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2" name="Google Shape;52;p6">
              <a:extLst>
                <a:ext uri="{FF2B5EF4-FFF2-40B4-BE49-F238E27FC236}">
                  <a16:creationId xmlns:a16="http://schemas.microsoft.com/office/drawing/2014/main" id="{F5DAD661-21BF-4CA0-9EE5-28612598620C}"/>
                </a:ext>
              </a:extLst>
            </p:cNvPr>
            <p:cNvSpPr/>
            <p:nvPr/>
          </p:nvSpPr>
          <p:spPr>
            <a:xfrm>
              <a:off x="7878292" y="5109410"/>
              <a:ext cx="304978" cy="193153"/>
            </a:xfrm>
            <a:custGeom>
              <a:avLst/>
              <a:gdLst/>
              <a:ahLst/>
              <a:cxnLst/>
              <a:rect l="l" t="t" r="r" b="b"/>
              <a:pathLst>
                <a:path w="257175" h="162877" extrusionOk="0">
                  <a:moveTo>
                    <a:pt x="237815" y="65508"/>
                  </a:moveTo>
                  <a:lnTo>
                    <a:pt x="51792" y="161520"/>
                  </a:lnTo>
                  <a:cubicBezTo>
                    <a:pt x="36361" y="169235"/>
                    <a:pt x="17502" y="163234"/>
                    <a:pt x="9786" y="147804"/>
                  </a:cubicBezTo>
                  <a:lnTo>
                    <a:pt x="9786" y="147804"/>
                  </a:lnTo>
                  <a:cubicBezTo>
                    <a:pt x="2071" y="132373"/>
                    <a:pt x="8072" y="113514"/>
                    <a:pt x="23503" y="105798"/>
                  </a:cubicBezTo>
                  <a:lnTo>
                    <a:pt x="209526" y="9786"/>
                  </a:lnTo>
                  <a:cubicBezTo>
                    <a:pt x="224956" y="2071"/>
                    <a:pt x="243816" y="8072"/>
                    <a:pt x="251531" y="23503"/>
                  </a:cubicBezTo>
                  <a:lnTo>
                    <a:pt x="251531" y="23503"/>
                  </a:lnTo>
                  <a:cubicBezTo>
                    <a:pt x="259246" y="38076"/>
                    <a:pt x="253245" y="57793"/>
                    <a:pt x="237815" y="65508"/>
                  </a:cubicBezTo>
                  <a:close/>
                </a:path>
              </a:pathLst>
            </a:custGeom>
            <a:noFill/>
            <a:ln w="15875" cap="flat" cmpd="sng">
              <a:solidFill>
                <a:schemeClr val="accent2">
                  <a:lumMod val="60000"/>
                  <a:lumOff val="40000"/>
                  <a:alpha val="85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" name="Google Shape;53;p6">
              <a:extLst>
                <a:ext uri="{FF2B5EF4-FFF2-40B4-BE49-F238E27FC236}">
                  <a16:creationId xmlns:a16="http://schemas.microsoft.com/office/drawing/2014/main" id="{92F37268-E92A-444B-8A5D-494712CFF501}"/>
                </a:ext>
              </a:extLst>
            </p:cNvPr>
            <p:cNvSpPr/>
            <p:nvPr/>
          </p:nvSpPr>
          <p:spPr>
            <a:xfrm>
              <a:off x="8460719" y="5095707"/>
              <a:ext cx="142323" cy="162655"/>
            </a:xfrm>
            <a:custGeom>
              <a:avLst/>
              <a:gdLst/>
              <a:ahLst/>
              <a:cxnLst/>
              <a:rect l="l" t="t" r="r" b="b"/>
              <a:pathLst>
                <a:path w="120015" h="137160" extrusionOk="0">
                  <a:moveTo>
                    <a:pt x="25979" y="44424"/>
                  </a:moveTo>
                  <a:lnTo>
                    <a:pt x="61802" y="25979"/>
                  </a:lnTo>
                  <a:lnTo>
                    <a:pt x="97907" y="96100"/>
                  </a:lnTo>
                  <a:lnTo>
                    <a:pt x="62085" y="114545"/>
                  </a:lnTo>
                  <a:close/>
                </a:path>
              </a:pathLst>
            </a:custGeom>
            <a:noFill/>
            <a:ln w="15875" cap="rnd" cmpd="sng">
              <a:solidFill>
                <a:schemeClr val="accent2">
                  <a:lumMod val="60000"/>
                  <a:lumOff val="40000"/>
                  <a:alpha val="8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4" name="Google Shape;54;p6">
              <a:extLst>
                <a:ext uri="{FF2B5EF4-FFF2-40B4-BE49-F238E27FC236}">
                  <a16:creationId xmlns:a16="http://schemas.microsoft.com/office/drawing/2014/main" id="{453A1BE3-DD90-44A7-BE40-A34C46A00713}"/>
                </a:ext>
              </a:extLst>
            </p:cNvPr>
            <p:cNvSpPr/>
            <p:nvPr/>
          </p:nvSpPr>
          <p:spPr>
            <a:xfrm>
              <a:off x="8530215" y="5229565"/>
              <a:ext cx="142323" cy="162655"/>
            </a:xfrm>
            <a:custGeom>
              <a:avLst/>
              <a:gdLst/>
              <a:ahLst/>
              <a:cxnLst/>
              <a:rect l="l" t="t" r="r" b="b"/>
              <a:pathLst>
                <a:path w="120015" h="137160" extrusionOk="0">
                  <a:moveTo>
                    <a:pt x="25979" y="44424"/>
                  </a:moveTo>
                  <a:lnTo>
                    <a:pt x="61802" y="25979"/>
                  </a:lnTo>
                  <a:lnTo>
                    <a:pt x="97907" y="96100"/>
                  </a:lnTo>
                  <a:lnTo>
                    <a:pt x="62085" y="114545"/>
                  </a:lnTo>
                  <a:close/>
                </a:path>
              </a:pathLst>
            </a:custGeom>
            <a:noFill/>
            <a:ln w="15875" cap="rnd" cmpd="sng">
              <a:solidFill>
                <a:schemeClr val="accent2">
                  <a:lumMod val="60000"/>
                  <a:lumOff val="40000"/>
                  <a:alpha val="8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5" name="Google Shape;55;p6">
              <a:extLst>
                <a:ext uri="{FF2B5EF4-FFF2-40B4-BE49-F238E27FC236}">
                  <a16:creationId xmlns:a16="http://schemas.microsoft.com/office/drawing/2014/main" id="{54809C5C-4C65-495C-B165-3D2AB66AFF09}"/>
                </a:ext>
              </a:extLst>
            </p:cNvPr>
            <p:cNvSpPr/>
            <p:nvPr/>
          </p:nvSpPr>
          <p:spPr>
            <a:xfrm>
              <a:off x="7898805" y="5961499"/>
              <a:ext cx="142323" cy="162655"/>
            </a:xfrm>
            <a:custGeom>
              <a:avLst/>
              <a:gdLst/>
              <a:ahLst/>
              <a:cxnLst/>
              <a:rect l="l" t="t" r="r" b="b"/>
              <a:pathLst>
                <a:path w="120015" h="137160" extrusionOk="0">
                  <a:moveTo>
                    <a:pt x="25979" y="44424"/>
                  </a:moveTo>
                  <a:lnTo>
                    <a:pt x="61802" y="25979"/>
                  </a:lnTo>
                  <a:lnTo>
                    <a:pt x="97907" y="96100"/>
                  </a:lnTo>
                  <a:lnTo>
                    <a:pt x="62084" y="114545"/>
                  </a:lnTo>
                  <a:close/>
                </a:path>
              </a:pathLst>
            </a:custGeom>
            <a:noFill/>
            <a:ln w="15875" cap="rnd" cmpd="sng">
              <a:solidFill>
                <a:schemeClr val="accent2">
                  <a:lumMod val="60000"/>
                  <a:lumOff val="40000"/>
                  <a:alpha val="8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grpSp>
          <p:nvGrpSpPr>
            <p:cNvPr id="26" name="Группа 25">
              <a:extLst>
                <a:ext uri="{FF2B5EF4-FFF2-40B4-BE49-F238E27FC236}">
                  <a16:creationId xmlns:a16="http://schemas.microsoft.com/office/drawing/2014/main" id="{44B24336-02B4-4BC6-A2EC-7668519ABC21}"/>
                </a:ext>
              </a:extLst>
            </p:cNvPr>
            <p:cNvGrpSpPr/>
            <p:nvPr/>
          </p:nvGrpSpPr>
          <p:grpSpPr>
            <a:xfrm>
              <a:off x="5767380" y="3080455"/>
              <a:ext cx="1172133" cy="1077589"/>
              <a:chOff x="4653571" y="4416007"/>
              <a:chExt cx="1172133" cy="1077589"/>
            </a:xfrm>
          </p:grpSpPr>
          <p:sp>
            <p:nvSpPr>
              <p:cNvPr id="105" name="Google Shape;63;p6">
                <a:extLst>
                  <a:ext uri="{FF2B5EF4-FFF2-40B4-BE49-F238E27FC236}">
                    <a16:creationId xmlns:a16="http://schemas.microsoft.com/office/drawing/2014/main" id="{1FEE7FB6-8DE4-4916-A71F-8BEC547EFA38}"/>
                  </a:ext>
                </a:extLst>
              </p:cNvPr>
              <p:cNvSpPr/>
              <p:nvPr/>
            </p:nvSpPr>
            <p:spPr>
              <a:xfrm>
                <a:off x="4653571" y="4416007"/>
                <a:ext cx="1077589" cy="1077589"/>
              </a:xfrm>
              <a:custGeom>
                <a:avLst/>
                <a:gdLst/>
                <a:ahLst/>
                <a:cxnLst/>
                <a:rect l="l" t="t" r="r" b="b"/>
                <a:pathLst>
                  <a:path w="908685" h="908685" extrusionOk="0">
                    <a:moveTo>
                      <a:pt x="893683" y="456486"/>
                    </a:moveTo>
                    <a:cubicBezTo>
                      <a:pt x="893683" y="697943"/>
                      <a:pt x="697943" y="893683"/>
                      <a:pt x="456486" y="893683"/>
                    </a:cubicBezTo>
                    <a:cubicBezTo>
                      <a:pt x="215028" y="893683"/>
                      <a:pt x="19288" y="697943"/>
                      <a:pt x="19288" y="456486"/>
                    </a:cubicBezTo>
                    <a:cubicBezTo>
                      <a:pt x="19288" y="215028"/>
                      <a:pt x="215028" y="19288"/>
                      <a:pt x="456486" y="19288"/>
                    </a:cubicBezTo>
                    <a:cubicBezTo>
                      <a:pt x="697943" y="19288"/>
                      <a:pt x="893683" y="215028"/>
                      <a:pt x="893683" y="456486"/>
                    </a:cubicBezTo>
                    <a:close/>
                  </a:path>
                </a:pathLst>
              </a:custGeom>
              <a:noFill/>
              <a:ln w="15875" cap="rnd" cmpd="sng">
                <a:solidFill>
                  <a:schemeClr val="accent2">
                    <a:lumMod val="60000"/>
                    <a:lumOff val="40000"/>
                    <a:alpha val="8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>
                  <a:solidFill>
                    <a:schemeClr val="dk1"/>
                  </a:solidFill>
                  <a:latin typeface="Roboto Light"/>
                  <a:ea typeface="Roboto Light"/>
                  <a:cs typeface="Roboto Light"/>
                  <a:sym typeface="Roboto Light"/>
                </a:endParaRPr>
              </a:p>
            </p:txBody>
          </p:sp>
          <p:sp>
            <p:nvSpPr>
              <p:cNvPr id="106" name="Google Shape;64;p6">
                <a:extLst>
                  <a:ext uri="{FF2B5EF4-FFF2-40B4-BE49-F238E27FC236}">
                    <a16:creationId xmlns:a16="http://schemas.microsoft.com/office/drawing/2014/main" id="{F5D34B3E-E27E-4DE4-84E3-959553A5817D}"/>
                  </a:ext>
                </a:extLst>
              </p:cNvPr>
              <p:cNvSpPr/>
              <p:nvPr/>
            </p:nvSpPr>
            <p:spPr>
              <a:xfrm>
                <a:off x="4798944" y="4560364"/>
                <a:ext cx="1026760" cy="792943"/>
              </a:xfrm>
              <a:custGeom>
                <a:avLst/>
                <a:gdLst/>
                <a:ahLst/>
                <a:cxnLst/>
                <a:rect l="l" t="t" r="r" b="b"/>
                <a:pathLst>
                  <a:path w="865822" h="668655" extrusionOk="0">
                    <a:moveTo>
                      <a:pt x="801100" y="289322"/>
                    </a:moveTo>
                    <a:lnTo>
                      <a:pt x="646795" y="289322"/>
                    </a:lnTo>
                    <a:cubicBezTo>
                      <a:pt x="624507" y="136731"/>
                      <a:pt x="493347" y="19288"/>
                      <a:pt x="334756" y="19288"/>
                    </a:cubicBezTo>
                    <a:cubicBezTo>
                      <a:pt x="160734" y="19288"/>
                      <a:pt x="19288" y="160734"/>
                      <a:pt x="19288" y="334756"/>
                    </a:cubicBezTo>
                    <a:cubicBezTo>
                      <a:pt x="19288" y="508778"/>
                      <a:pt x="160734" y="650224"/>
                      <a:pt x="334756" y="650224"/>
                    </a:cubicBezTo>
                    <a:cubicBezTo>
                      <a:pt x="493347" y="650224"/>
                      <a:pt x="625364" y="532781"/>
                      <a:pt x="646795" y="380190"/>
                    </a:cubicBezTo>
                    <a:lnTo>
                      <a:pt x="801100" y="380190"/>
                    </a:lnTo>
                    <a:cubicBezTo>
                      <a:pt x="825960" y="380190"/>
                      <a:pt x="846534" y="359616"/>
                      <a:pt x="846534" y="334756"/>
                    </a:cubicBezTo>
                    <a:cubicBezTo>
                      <a:pt x="845677" y="309896"/>
                      <a:pt x="825960" y="289322"/>
                      <a:pt x="801100" y="289322"/>
                    </a:cubicBezTo>
                    <a:close/>
                  </a:path>
                </a:pathLst>
              </a:custGeom>
              <a:noFill/>
              <a:ln w="15875" cap="rnd" cmpd="sng">
                <a:solidFill>
                  <a:schemeClr val="accent2">
                    <a:lumMod val="60000"/>
                    <a:lumOff val="40000"/>
                    <a:alpha val="8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>
                  <a:solidFill>
                    <a:schemeClr val="dk1"/>
                  </a:solidFill>
                  <a:latin typeface="Roboto Light"/>
                  <a:ea typeface="Roboto Light"/>
                  <a:cs typeface="Roboto Light"/>
                  <a:sym typeface="Roboto Light"/>
                </a:endParaRPr>
              </a:p>
            </p:txBody>
          </p:sp>
          <p:sp>
            <p:nvSpPr>
              <p:cNvPr id="107" name="Google Shape;65;p6">
                <a:extLst>
                  <a:ext uri="{FF2B5EF4-FFF2-40B4-BE49-F238E27FC236}">
                    <a16:creationId xmlns:a16="http://schemas.microsoft.com/office/drawing/2014/main" id="{AB4CDD68-600F-4168-9E8C-DE889D7C1B13}"/>
                  </a:ext>
                </a:extLst>
              </p:cNvPr>
              <p:cNvSpPr/>
              <p:nvPr/>
            </p:nvSpPr>
            <p:spPr>
              <a:xfrm>
                <a:off x="4875188" y="4637625"/>
                <a:ext cx="630288" cy="630288"/>
              </a:xfrm>
              <a:custGeom>
                <a:avLst/>
                <a:gdLst/>
                <a:ahLst/>
                <a:cxnLst/>
                <a:rect l="l" t="t" r="r" b="b"/>
                <a:pathLst>
                  <a:path w="531495" h="531495" extrusionOk="0">
                    <a:moveTo>
                      <a:pt x="519922" y="269605"/>
                    </a:moveTo>
                    <a:cubicBezTo>
                      <a:pt x="519922" y="407851"/>
                      <a:pt x="407851" y="519922"/>
                      <a:pt x="269605" y="519922"/>
                    </a:cubicBezTo>
                    <a:cubicBezTo>
                      <a:pt x="131359" y="519922"/>
                      <a:pt x="19288" y="407851"/>
                      <a:pt x="19288" y="269605"/>
                    </a:cubicBezTo>
                    <a:cubicBezTo>
                      <a:pt x="19288" y="131359"/>
                      <a:pt x="131359" y="19288"/>
                      <a:pt x="269605" y="19288"/>
                    </a:cubicBezTo>
                    <a:cubicBezTo>
                      <a:pt x="407851" y="19288"/>
                      <a:pt x="519922" y="131359"/>
                      <a:pt x="519922" y="269605"/>
                    </a:cubicBezTo>
                    <a:close/>
                  </a:path>
                </a:pathLst>
              </a:custGeom>
              <a:noFill/>
              <a:ln w="15875" cap="rnd" cmpd="sng">
                <a:solidFill>
                  <a:schemeClr val="accent2">
                    <a:lumMod val="60000"/>
                    <a:lumOff val="40000"/>
                    <a:alpha val="8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>
                  <a:solidFill>
                    <a:schemeClr val="dk1"/>
                  </a:solidFill>
                  <a:latin typeface="Roboto Light"/>
                  <a:ea typeface="Roboto Light"/>
                  <a:cs typeface="Roboto Light"/>
                  <a:sym typeface="Roboto Light"/>
                </a:endParaRPr>
              </a:p>
            </p:txBody>
          </p:sp>
          <p:sp>
            <p:nvSpPr>
              <p:cNvPr id="108" name="Google Shape;66;p6">
                <a:extLst>
                  <a:ext uri="{FF2B5EF4-FFF2-40B4-BE49-F238E27FC236}">
                    <a16:creationId xmlns:a16="http://schemas.microsoft.com/office/drawing/2014/main" id="{215D028F-9134-4AA8-A7DA-8BC438EB8154}"/>
                  </a:ext>
                </a:extLst>
              </p:cNvPr>
              <p:cNvSpPr/>
              <p:nvPr/>
            </p:nvSpPr>
            <p:spPr>
              <a:xfrm>
                <a:off x="4908737" y="4670156"/>
                <a:ext cx="477800" cy="477800"/>
              </a:xfrm>
              <a:custGeom>
                <a:avLst/>
                <a:gdLst/>
                <a:ahLst/>
                <a:cxnLst/>
                <a:rect l="l" t="t" r="r" b="b"/>
                <a:pathLst>
                  <a:path w="402907" h="402907" extrusionOk="0">
                    <a:moveTo>
                      <a:pt x="400764" y="69009"/>
                    </a:moveTo>
                    <a:cubicBezTo>
                      <a:pt x="357902" y="29575"/>
                      <a:pt x="301323" y="6429"/>
                      <a:pt x="241316" y="6429"/>
                    </a:cubicBezTo>
                    <a:cubicBezTo>
                      <a:pt x="111871" y="6429"/>
                      <a:pt x="6429" y="111871"/>
                      <a:pt x="6429" y="241316"/>
                    </a:cubicBezTo>
                    <a:cubicBezTo>
                      <a:pt x="6429" y="301323"/>
                      <a:pt x="28718" y="357902"/>
                      <a:pt x="69009" y="400764"/>
                    </a:cubicBezTo>
                    <a:cubicBezTo>
                      <a:pt x="61293" y="375047"/>
                      <a:pt x="57007" y="348472"/>
                      <a:pt x="57007" y="321897"/>
                    </a:cubicBezTo>
                    <a:cubicBezTo>
                      <a:pt x="57007" y="175308"/>
                      <a:pt x="176165" y="56150"/>
                      <a:pt x="322755" y="56150"/>
                    </a:cubicBezTo>
                    <a:cubicBezTo>
                      <a:pt x="348472" y="57007"/>
                      <a:pt x="375904" y="61293"/>
                      <a:pt x="400764" y="69009"/>
                    </a:cubicBezTo>
                    <a:close/>
                  </a:path>
                </a:pathLst>
              </a:custGeom>
              <a:noFill/>
              <a:ln w="15875" cap="flat" cmpd="sng">
                <a:solidFill>
                  <a:schemeClr val="accent2">
                    <a:lumMod val="60000"/>
                    <a:lumOff val="40000"/>
                    <a:alpha val="85000"/>
                  </a:schemeClr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>
                  <a:solidFill>
                    <a:schemeClr val="dk1"/>
                  </a:solidFill>
                  <a:latin typeface="Roboto Light"/>
                  <a:ea typeface="Roboto Light"/>
                  <a:cs typeface="Roboto Light"/>
                  <a:sym typeface="Roboto Light"/>
                </a:endParaRPr>
              </a:p>
            </p:txBody>
          </p:sp>
        </p:grpSp>
        <p:grpSp>
          <p:nvGrpSpPr>
            <p:cNvPr id="27" name="Группа 26">
              <a:extLst>
                <a:ext uri="{FF2B5EF4-FFF2-40B4-BE49-F238E27FC236}">
                  <a16:creationId xmlns:a16="http://schemas.microsoft.com/office/drawing/2014/main" id="{85F9BFE6-6427-4673-9CE9-577CB62DD619}"/>
                </a:ext>
              </a:extLst>
            </p:cNvPr>
            <p:cNvGrpSpPr/>
            <p:nvPr/>
          </p:nvGrpSpPr>
          <p:grpSpPr>
            <a:xfrm>
              <a:off x="7649339" y="2286357"/>
              <a:ext cx="3349810" cy="2919545"/>
              <a:chOff x="7649339" y="2286357"/>
              <a:chExt cx="3349810" cy="2919545"/>
            </a:xfrm>
          </p:grpSpPr>
          <p:sp>
            <p:nvSpPr>
              <p:cNvPr id="56" name="Google Shape;67;p6">
                <a:extLst>
                  <a:ext uri="{FF2B5EF4-FFF2-40B4-BE49-F238E27FC236}">
                    <a16:creationId xmlns:a16="http://schemas.microsoft.com/office/drawing/2014/main" id="{0988C796-1073-48F2-A22D-02A4311EFD9D}"/>
                  </a:ext>
                </a:extLst>
              </p:cNvPr>
              <p:cNvSpPr/>
              <p:nvPr/>
            </p:nvSpPr>
            <p:spPr>
              <a:xfrm>
                <a:off x="7649339" y="2674583"/>
                <a:ext cx="3120944" cy="2531319"/>
              </a:xfrm>
              <a:custGeom>
                <a:avLst/>
                <a:gdLst/>
                <a:ahLst/>
                <a:cxnLst/>
                <a:rect l="l" t="t" r="r" b="b"/>
                <a:pathLst>
                  <a:path w="2631757" h="2134552" extrusionOk="0">
                    <a:moveTo>
                      <a:pt x="2003077" y="2108406"/>
                    </a:moveTo>
                    <a:lnTo>
                      <a:pt x="93124" y="1361742"/>
                    </a:lnTo>
                    <a:cubicBezTo>
                      <a:pt x="33974" y="1338596"/>
                      <a:pt x="3970" y="1271730"/>
                      <a:pt x="27116" y="1211723"/>
                    </a:cubicBezTo>
                    <a:lnTo>
                      <a:pt x="493460" y="19288"/>
                    </a:lnTo>
                    <a:lnTo>
                      <a:pt x="2618583" y="849963"/>
                    </a:lnTo>
                    <a:lnTo>
                      <a:pt x="2152239" y="2042398"/>
                    </a:lnTo>
                    <a:cubicBezTo>
                      <a:pt x="2129093" y="2101548"/>
                      <a:pt x="2062227" y="2131552"/>
                      <a:pt x="2003077" y="2108406"/>
                    </a:cubicBezTo>
                    <a:close/>
                  </a:path>
                </a:pathLst>
              </a:custGeom>
              <a:noFill/>
              <a:ln w="15875" cap="rnd" cmpd="sng">
                <a:solidFill>
                  <a:schemeClr val="accent2">
                    <a:lumMod val="60000"/>
                    <a:lumOff val="40000"/>
                    <a:alpha val="8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>
                  <a:solidFill>
                    <a:schemeClr val="dk1"/>
                  </a:solidFill>
                  <a:latin typeface="Roboto Light"/>
                  <a:ea typeface="Roboto Light"/>
                  <a:cs typeface="Roboto Light"/>
                  <a:sym typeface="Roboto Light"/>
                </a:endParaRPr>
              </a:p>
            </p:txBody>
          </p:sp>
          <p:sp>
            <p:nvSpPr>
              <p:cNvPr id="57" name="Google Shape;68;p6">
                <a:extLst>
                  <a:ext uri="{FF2B5EF4-FFF2-40B4-BE49-F238E27FC236}">
                    <a16:creationId xmlns:a16="http://schemas.microsoft.com/office/drawing/2014/main" id="{F208F71F-5057-4359-86E3-42FE63F73066}"/>
                  </a:ext>
                </a:extLst>
              </p:cNvPr>
              <p:cNvSpPr/>
              <p:nvPr/>
            </p:nvSpPr>
            <p:spPr>
              <a:xfrm>
                <a:off x="8193350" y="2379770"/>
                <a:ext cx="2795634" cy="1321572"/>
              </a:xfrm>
              <a:custGeom>
                <a:avLst/>
                <a:gdLst/>
                <a:ahLst/>
                <a:cxnLst/>
                <a:rect l="l" t="t" r="r" b="b"/>
                <a:pathLst>
                  <a:path w="2357437" h="1114425" extrusionOk="0">
                    <a:moveTo>
                      <a:pt x="2159842" y="1098566"/>
                    </a:moveTo>
                    <a:lnTo>
                      <a:pt x="34719" y="267891"/>
                    </a:lnTo>
                    <a:lnTo>
                      <a:pt x="19288" y="19288"/>
                    </a:lnTo>
                    <a:lnTo>
                      <a:pt x="2339864" y="926259"/>
                    </a:lnTo>
                    <a:close/>
                  </a:path>
                </a:pathLst>
              </a:custGeom>
              <a:noFill/>
              <a:ln w="15875" cap="rnd" cmpd="sng">
                <a:solidFill>
                  <a:schemeClr val="accent2">
                    <a:lumMod val="60000"/>
                    <a:lumOff val="40000"/>
                    <a:alpha val="8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>
                  <a:solidFill>
                    <a:schemeClr val="dk1"/>
                  </a:solidFill>
                  <a:latin typeface="Roboto Light"/>
                  <a:ea typeface="Roboto Light"/>
                  <a:cs typeface="Roboto Light"/>
                  <a:sym typeface="Roboto Light"/>
                </a:endParaRPr>
              </a:p>
            </p:txBody>
          </p:sp>
          <p:sp>
            <p:nvSpPr>
              <p:cNvPr id="58" name="Google Shape;69;p6">
                <a:extLst>
                  <a:ext uri="{FF2B5EF4-FFF2-40B4-BE49-F238E27FC236}">
                    <a16:creationId xmlns:a16="http://schemas.microsoft.com/office/drawing/2014/main" id="{1113126A-36D2-44C1-BB5C-2784A31C3AF2}"/>
                  </a:ext>
                </a:extLst>
              </p:cNvPr>
              <p:cNvSpPr/>
              <p:nvPr/>
            </p:nvSpPr>
            <p:spPr>
              <a:xfrm>
                <a:off x="8193350" y="2286357"/>
                <a:ext cx="2805799" cy="1209747"/>
              </a:xfrm>
              <a:custGeom>
                <a:avLst/>
                <a:gdLst/>
                <a:ahLst/>
                <a:cxnLst/>
                <a:rect l="l" t="t" r="r" b="b"/>
                <a:pathLst>
                  <a:path w="2366010" h="1020127" extrusionOk="0">
                    <a:moveTo>
                      <a:pt x="2269570" y="843867"/>
                    </a:moveTo>
                    <a:lnTo>
                      <a:pt x="180451" y="27766"/>
                    </a:lnTo>
                    <a:cubicBezTo>
                      <a:pt x="116157" y="2905"/>
                      <a:pt x="44148" y="34623"/>
                      <a:pt x="19288" y="98060"/>
                    </a:cubicBezTo>
                    <a:lnTo>
                      <a:pt x="19288" y="98060"/>
                    </a:lnTo>
                    <a:lnTo>
                      <a:pt x="2339864" y="1005031"/>
                    </a:lnTo>
                    <a:lnTo>
                      <a:pt x="2339864" y="1005031"/>
                    </a:lnTo>
                    <a:cubicBezTo>
                      <a:pt x="2364724" y="941594"/>
                      <a:pt x="2333006" y="868728"/>
                      <a:pt x="2269570" y="843867"/>
                    </a:cubicBezTo>
                    <a:close/>
                  </a:path>
                </a:pathLst>
              </a:custGeom>
              <a:noFill/>
              <a:ln w="15875" cap="rnd" cmpd="sng">
                <a:solidFill>
                  <a:schemeClr val="accent2">
                    <a:lumMod val="60000"/>
                    <a:lumOff val="40000"/>
                    <a:alpha val="8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>
                  <a:solidFill>
                    <a:schemeClr val="dk1"/>
                  </a:solidFill>
                  <a:latin typeface="Roboto Light"/>
                  <a:ea typeface="Roboto Light"/>
                  <a:cs typeface="Roboto Light"/>
                  <a:sym typeface="Roboto Light"/>
                </a:endParaRPr>
              </a:p>
            </p:txBody>
          </p:sp>
          <p:sp>
            <p:nvSpPr>
              <p:cNvPr id="59" name="Google Shape;70;p6">
                <a:extLst>
                  <a:ext uri="{FF2B5EF4-FFF2-40B4-BE49-F238E27FC236}">
                    <a16:creationId xmlns:a16="http://schemas.microsoft.com/office/drawing/2014/main" id="{58313012-9F5A-4251-BDCB-E5DF7D5AA1EF}"/>
                  </a:ext>
                </a:extLst>
              </p:cNvPr>
              <p:cNvSpPr/>
              <p:nvPr/>
            </p:nvSpPr>
            <p:spPr>
              <a:xfrm>
                <a:off x="8297043" y="2523110"/>
                <a:ext cx="2510987" cy="1067424"/>
              </a:xfrm>
              <a:custGeom>
                <a:avLst/>
                <a:gdLst/>
                <a:ahLst/>
                <a:cxnLst/>
                <a:rect l="l" t="t" r="r" b="b"/>
                <a:pathLst>
                  <a:path w="2117407" h="900112" extrusionOk="0">
                    <a:moveTo>
                      <a:pt x="23574" y="91297"/>
                    </a:moveTo>
                    <a:lnTo>
                      <a:pt x="19288" y="19288"/>
                    </a:lnTo>
                    <a:lnTo>
                      <a:pt x="2105834" y="834533"/>
                    </a:lnTo>
                    <a:lnTo>
                      <a:pt x="2053542" y="884253"/>
                    </a:lnTo>
                    <a:close/>
                  </a:path>
                </a:pathLst>
              </a:custGeom>
              <a:noFill/>
              <a:ln w="15875" cap="rnd" cmpd="sng">
                <a:solidFill>
                  <a:schemeClr val="accent2">
                    <a:lumMod val="60000"/>
                    <a:lumOff val="40000"/>
                    <a:alpha val="8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>
                  <a:solidFill>
                    <a:schemeClr val="dk1"/>
                  </a:solidFill>
                  <a:latin typeface="Roboto Light"/>
                  <a:ea typeface="Roboto Light"/>
                  <a:cs typeface="Roboto Light"/>
                  <a:sym typeface="Roboto Light"/>
                </a:endParaRPr>
              </a:p>
            </p:txBody>
          </p:sp>
          <p:sp>
            <p:nvSpPr>
              <p:cNvPr id="60" name="Google Shape;71;p6">
                <a:extLst>
                  <a:ext uri="{FF2B5EF4-FFF2-40B4-BE49-F238E27FC236}">
                    <a16:creationId xmlns:a16="http://schemas.microsoft.com/office/drawing/2014/main" id="{7C65CD74-BEB9-4EDD-9BE8-BC986AFBCBF8}"/>
                  </a:ext>
                </a:extLst>
              </p:cNvPr>
              <p:cNvSpPr/>
              <p:nvPr/>
            </p:nvSpPr>
            <p:spPr>
              <a:xfrm>
                <a:off x="8297043" y="2523110"/>
                <a:ext cx="2510987" cy="1067424"/>
              </a:xfrm>
              <a:custGeom>
                <a:avLst/>
                <a:gdLst/>
                <a:ahLst/>
                <a:cxnLst/>
                <a:rect l="l" t="t" r="r" b="b"/>
                <a:pathLst>
                  <a:path w="2117407" h="900112" extrusionOk="0">
                    <a:moveTo>
                      <a:pt x="23574" y="91297"/>
                    </a:moveTo>
                    <a:lnTo>
                      <a:pt x="19288" y="19288"/>
                    </a:lnTo>
                    <a:lnTo>
                      <a:pt x="2105834" y="834533"/>
                    </a:lnTo>
                    <a:lnTo>
                      <a:pt x="2053542" y="884253"/>
                    </a:lnTo>
                    <a:close/>
                  </a:path>
                </a:pathLst>
              </a:custGeom>
              <a:noFill/>
              <a:ln w="15875" cap="rnd" cmpd="sng">
                <a:solidFill>
                  <a:schemeClr val="accent2">
                    <a:lumMod val="60000"/>
                    <a:lumOff val="40000"/>
                    <a:alpha val="8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>
                  <a:solidFill>
                    <a:schemeClr val="dk1"/>
                  </a:solidFill>
                  <a:latin typeface="Roboto Light"/>
                  <a:ea typeface="Roboto Light"/>
                  <a:cs typeface="Roboto Light"/>
                  <a:sym typeface="Roboto Light"/>
                </a:endParaRPr>
              </a:p>
            </p:txBody>
          </p:sp>
          <p:sp>
            <p:nvSpPr>
              <p:cNvPr id="61" name="Google Shape;72;p6">
                <a:extLst>
                  <a:ext uri="{FF2B5EF4-FFF2-40B4-BE49-F238E27FC236}">
                    <a16:creationId xmlns:a16="http://schemas.microsoft.com/office/drawing/2014/main" id="{757ACEF6-418C-443C-938C-1C19FFEE907F}"/>
                  </a:ext>
                </a:extLst>
              </p:cNvPr>
              <p:cNvSpPr/>
              <p:nvPr/>
            </p:nvSpPr>
            <p:spPr>
              <a:xfrm>
                <a:off x="8584102" y="4155429"/>
                <a:ext cx="823442" cy="609956"/>
              </a:xfrm>
              <a:custGeom>
                <a:avLst/>
                <a:gdLst/>
                <a:ahLst/>
                <a:cxnLst/>
                <a:rect l="l" t="t" r="r" b="b"/>
                <a:pathLst>
                  <a:path w="694372" h="514350" extrusionOk="0">
                    <a:moveTo>
                      <a:pt x="125121" y="24984"/>
                    </a:moveTo>
                    <a:lnTo>
                      <a:pt x="670457" y="238048"/>
                    </a:lnTo>
                    <a:lnTo>
                      <a:pt x="570320" y="494348"/>
                    </a:lnTo>
                    <a:lnTo>
                      <a:pt x="24984" y="281284"/>
                    </a:lnTo>
                    <a:close/>
                  </a:path>
                </a:pathLst>
              </a:custGeom>
              <a:noFill/>
              <a:ln w="15875" cap="rnd" cmpd="sng">
                <a:solidFill>
                  <a:schemeClr val="accent2">
                    <a:lumMod val="60000"/>
                    <a:lumOff val="40000"/>
                    <a:alpha val="8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>
                  <a:solidFill>
                    <a:schemeClr val="dk1"/>
                  </a:solidFill>
                  <a:latin typeface="Roboto Light"/>
                  <a:ea typeface="Roboto Light"/>
                  <a:cs typeface="Roboto Light"/>
                  <a:sym typeface="Roboto Light"/>
                </a:endParaRPr>
              </a:p>
            </p:txBody>
          </p:sp>
          <p:sp>
            <p:nvSpPr>
              <p:cNvPr id="62" name="Google Shape;73;p6">
                <a:extLst>
                  <a:ext uri="{FF2B5EF4-FFF2-40B4-BE49-F238E27FC236}">
                    <a16:creationId xmlns:a16="http://schemas.microsoft.com/office/drawing/2014/main" id="{647BF255-592E-4CEF-B043-650CE343F7AD}"/>
                  </a:ext>
                </a:extLst>
              </p:cNvPr>
              <p:cNvSpPr/>
              <p:nvPr/>
            </p:nvSpPr>
            <p:spPr>
              <a:xfrm>
                <a:off x="8628452" y="4371277"/>
                <a:ext cx="254149" cy="121991"/>
              </a:xfrm>
              <a:custGeom>
                <a:avLst/>
                <a:gdLst/>
                <a:ahLst/>
                <a:cxnLst/>
                <a:rect l="l" t="t" r="r" b="b"/>
                <a:pathLst>
                  <a:path w="214312" h="102870" extrusionOk="0">
                    <a:moveTo>
                      <a:pt x="19288" y="19288"/>
                    </a:moveTo>
                    <a:lnTo>
                      <a:pt x="197596" y="89583"/>
                    </a:lnTo>
                  </a:path>
                </a:pathLst>
              </a:custGeom>
              <a:noFill/>
              <a:ln w="15875" cap="rnd" cmpd="sng">
                <a:solidFill>
                  <a:schemeClr val="accent2">
                    <a:lumMod val="60000"/>
                    <a:lumOff val="40000"/>
                    <a:alpha val="8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>
                  <a:solidFill>
                    <a:schemeClr val="dk1"/>
                  </a:solidFill>
                  <a:latin typeface="Roboto Light"/>
                  <a:ea typeface="Roboto Light"/>
                  <a:cs typeface="Roboto Light"/>
                  <a:sym typeface="Roboto Light"/>
                </a:endParaRPr>
              </a:p>
            </p:txBody>
          </p:sp>
          <p:sp>
            <p:nvSpPr>
              <p:cNvPr id="63" name="Google Shape;74;p6">
                <a:extLst>
                  <a:ext uri="{FF2B5EF4-FFF2-40B4-BE49-F238E27FC236}">
                    <a16:creationId xmlns:a16="http://schemas.microsoft.com/office/drawing/2014/main" id="{271B43C3-44E2-42AD-A55C-3F9EEF6C3874}"/>
                  </a:ext>
                </a:extLst>
              </p:cNvPr>
              <p:cNvSpPr/>
              <p:nvPr/>
            </p:nvSpPr>
            <p:spPr>
              <a:xfrm>
                <a:off x="9063555" y="4542065"/>
                <a:ext cx="254149" cy="121991"/>
              </a:xfrm>
              <a:custGeom>
                <a:avLst/>
                <a:gdLst/>
                <a:ahLst/>
                <a:cxnLst/>
                <a:rect l="l" t="t" r="r" b="b"/>
                <a:pathLst>
                  <a:path w="214312" h="102870" extrusionOk="0">
                    <a:moveTo>
                      <a:pt x="19288" y="19288"/>
                    </a:moveTo>
                    <a:lnTo>
                      <a:pt x="197596" y="88725"/>
                    </a:lnTo>
                  </a:path>
                </a:pathLst>
              </a:custGeom>
              <a:noFill/>
              <a:ln w="15875" cap="rnd" cmpd="sng">
                <a:solidFill>
                  <a:schemeClr val="accent2">
                    <a:lumMod val="60000"/>
                    <a:lumOff val="40000"/>
                    <a:alpha val="8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>
                  <a:solidFill>
                    <a:schemeClr val="dk1"/>
                  </a:solidFill>
                  <a:latin typeface="Roboto Light"/>
                  <a:ea typeface="Roboto Light"/>
                  <a:cs typeface="Roboto Light"/>
                  <a:sym typeface="Roboto Light"/>
                </a:endParaRPr>
              </a:p>
            </p:txBody>
          </p:sp>
          <p:sp>
            <p:nvSpPr>
              <p:cNvPr id="64" name="Google Shape;75;p6">
                <a:extLst>
                  <a:ext uri="{FF2B5EF4-FFF2-40B4-BE49-F238E27FC236}">
                    <a16:creationId xmlns:a16="http://schemas.microsoft.com/office/drawing/2014/main" id="{6C220395-D22D-44D3-B4E7-A49797951E2C}"/>
                  </a:ext>
                </a:extLst>
              </p:cNvPr>
              <p:cNvSpPr/>
              <p:nvPr/>
            </p:nvSpPr>
            <p:spPr>
              <a:xfrm>
                <a:off x="8015084" y="3644944"/>
                <a:ext cx="233817" cy="233817"/>
              </a:xfrm>
              <a:custGeom>
                <a:avLst/>
                <a:gdLst/>
                <a:ahLst/>
                <a:cxnLst/>
                <a:rect l="l" t="t" r="r" b="b"/>
                <a:pathLst>
                  <a:path w="197167" h="197167" extrusionOk="0">
                    <a:moveTo>
                      <a:pt x="66786" y="24984"/>
                    </a:moveTo>
                    <a:lnTo>
                      <a:pt x="173777" y="66786"/>
                    </a:lnTo>
                    <a:lnTo>
                      <a:pt x="131975" y="173777"/>
                    </a:lnTo>
                    <a:lnTo>
                      <a:pt x="24984" y="131975"/>
                    </a:lnTo>
                    <a:close/>
                  </a:path>
                </a:pathLst>
              </a:custGeom>
              <a:noFill/>
              <a:ln w="15875" cap="rnd" cmpd="sng">
                <a:solidFill>
                  <a:schemeClr val="accent2">
                    <a:lumMod val="60000"/>
                    <a:lumOff val="40000"/>
                    <a:alpha val="8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>
                  <a:solidFill>
                    <a:schemeClr val="dk1"/>
                  </a:solidFill>
                  <a:latin typeface="Roboto Light"/>
                  <a:ea typeface="Roboto Light"/>
                  <a:cs typeface="Roboto Light"/>
                  <a:sym typeface="Roboto Light"/>
                </a:endParaRPr>
              </a:p>
            </p:txBody>
          </p:sp>
          <p:sp>
            <p:nvSpPr>
              <p:cNvPr id="65" name="Google Shape;76;p6">
                <a:extLst>
                  <a:ext uri="{FF2B5EF4-FFF2-40B4-BE49-F238E27FC236}">
                    <a16:creationId xmlns:a16="http://schemas.microsoft.com/office/drawing/2014/main" id="{0F1B3572-D46D-43E5-9A9C-E95DB8DB51EC}"/>
                  </a:ext>
                </a:extLst>
              </p:cNvPr>
              <p:cNvSpPr/>
              <p:nvPr/>
            </p:nvSpPr>
            <p:spPr>
              <a:xfrm>
                <a:off x="8230529" y="3729315"/>
                <a:ext cx="233817" cy="233817"/>
              </a:xfrm>
              <a:custGeom>
                <a:avLst/>
                <a:gdLst/>
                <a:ahLst/>
                <a:cxnLst/>
                <a:rect l="l" t="t" r="r" b="b"/>
                <a:pathLst>
                  <a:path w="197167" h="197167" extrusionOk="0">
                    <a:moveTo>
                      <a:pt x="66786" y="24984"/>
                    </a:moveTo>
                    <a:lnTo>
                      <a:pt x="173777" y="66786"/>
                    </a:lnTo>
                    <a:lnTo>
                      <a:pt x="131975" y="173777"/>
                    </a:lnTo>
                    <a:lnTo>
                      <a:pt x="24984" y="131975"/>
                    </a:lnTo>
                    <a:close/>
                  </a:path>
                </a:pathLst>
              </a:custGeom>
              <a:noFill/>
              <a:ln w="15875" cap="rnd" cmpd="sng">
                <a:solidFill>
                  <a:schemeClr val="accent2">
                    <a:lumMod val="60000"/>
                    <a:lumOff val="40000"/>
                    <a:alpha val="8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>
                  <a:solidFill>
                    <a:schemeClr val="dk1"/>
                  </a:solidFill>
                  <a:latin typeface="Roboto Light"/>
                  <a:ea typeface="Roboto Light"/>
                  <a:cs typeface="Roboto Light"/>
                  <a:sym typeface="Roboto Light"/>
                </a:endParaRPr>
              </a:p>
            </p:txBody>
          </p:sp>
          <p:sp>
            <p:nvSpPr>
              <p:cNvPr id="66" name="Google Shape;77;p6">
                <a:extLst>
                  <a:ext uri="{FF2B5EF4-FFF2-40B4-BE49-F238E27FC236}">
                    <a16:creationId xmlns:a16="http://schemas.microsoft.com/office/drawing/2014/main" id="{8C2D4E89-E58C-4469-AC98-938EAFFABB1C}"/>
                  </a:ext>
                </a:extLst>
              </p:cNvPr>
              <p:cNvSpPr/>
              <p:nvPr/>
            </p:nvSpPr>
            <p:spPr>
              <a:xfrm>
                <a:off x="8452582" y="3820284"/>
                <a:ext cx="1077589" cy="559127"/>
              </a:xfrm>
              <a:custGeom>
                <a:avLst/>
                <a:gdLst/>
                <a:ahLst/>
                <a:cxnLst/>
                <a:rect l="l" t="t" r="r" b="b"/>
                <a:pathLst>
                  <a:path w="908685" h="471487" extrusionOk="0">
                    <a:moveTo>
                      <a:pt x="787384" y="303038"/>
                    </a:moveTo>
                    <a:lnTo>
                      <a:pt x="60436" y="19288"/>
                    </a:lnTo>
                    <a:lnTo>
                      <a:pt x="19288" y="126444"/>
                    </a:lnTo>
                    <a:lnTo>
                      <a:pt x="746236" y="410194"/>
                    </a:lnTo>
                    <a:lnTo>
                      <a:pt x="852535" y="452199"/>
                    </a:lnTo>
                    <a:lnTo>
                      <a:pt x="894540" y="345043"/>
                    </a:lnTo>
                    <a:close/>
                  </a:path>
                </a:pathLst>
              </a:custGeom>
              <a:noFill/>
              <a:ln w="15875" cap="rnd" cmpd="sng">
                <a:solidFill>
                  <a:schemeClr val="accent2">
                    <a:lumMod val="60000"/>
                    <a:lumOff val="40000"/>
                    <a:alpha val="8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>
                  <a:solidFill>
                    <a:schemeClr val="dk1"/>
                  </a:solidFill>
                  <a:latin typeface="Roboto Light"/>
                  <a:ea typeface="Roboto Light"/>
                  <a:cs typeface="Roboto Light"/>
                  <a:sym typeface="Roboto Light"/>
                </a:endParaRPr>
              </a:p>
            </p:txBody>
          </p:sp>
          <p:sp>
            <p:nvSpPr>
              <p:cNvPr id="67" name="Google Shape;78;p6">
                <a:extLst>
                  <a:ext uri="{FF2B5EF4-FFF2-40B4-BE49-F238E27FC236}">
                    <a16:creationId xmlns:a16="http://schemas.microsoft.com/office/drawing/2014/main" id="{66992E35-D29E-4A88-89D0-1107C4EFF417}"/>
                  </a:ext>
                </a:extLst>
              </p:cNvPr>
              <p:cNvSpPr/>
              <p:nvPr/>
            </p:nvSpPr>
            <p:spPr>
              <a:xfrm>
                <a:off x="9522616" y="4234230"/>
                <a:ext cx="233817" cy="233817"/>
              </a:xfrm>
              <a:custGeom>
                <a:avLst/>
                <a:gdLst/>
                <a:ahLst/>
                <a:cxnLst/>
                <a:rect l="l" t="t" r="r" b="b"/>
                <a:pathLst>
                  <a:path w="197167" h="197167" extrusionOk="0">
                    <a:moveTo>
                      <a:pt x="66786" y="24984"/>
                    </a:moveTo>
                    <a:lnTo>
                      <a:pt x="173777" y="66786"/>
                    </a:lnTo>
                    <a:lnTo>
                      <a:pt x="131976" y="173777"/>
                    </a:lnTo>
                    <a:lnTo>
                      <a:pt x="24984" y="131975"/>
                    </a:lnTo>
                    <a:close/>
                  </a:path>
                </a:pathLst>
              </a:custGeom>
              <a:noFill/>
              <a:ln w="15875" cap="rnd" cmpd="sng">
                <a:solidFill>
                  <a:schemeClr val="accent2">
                    <a:lumMod val="60000"/>
                    <a:lumOff val="40000"/>
                    <a:alpha val="8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>
                  <a:solidFill>
                    <a:schemeClr val="dk1"/>
                  </a:solidFill>
                  <a:latin typeface="Roboto Light"/>
                  <a:ea typeface="Roboto Light"/>
                  <a:cs typeface="Roboto Light"/>
                  <a:sym typeface="Roboto Light"/>
                </a:endParaRPr>
              </a:p>
            </p:txBody>
          </p:sp>
          <p:sp>
            <p:nvSpPr>
              <p:cNvPr id="68" name="Google Shape;79;p6">
                <a:extLst>
                  <a:ext uri="{FF2B5EF4-FFF2-40B4-BE49-F238E27FC236}">
                    <a16:creationId xmlns:a16="http://schemas.microsoft.com/office/drawing/2014/main" id="{F09720CD-D734-411A-BEEB-D296CF8A96E0}"/>
                  </a:ext>
                </a:extLst>
              </p:cNvPr>
              <p:cNvSpPr/>
              <p:nvPr/>
            </p:nvSpPr>
            <p:spPr>
              <a:xfrm>
                <a:off x="9738061" y="4318601"/>
                <a:ext cx="233817" cy="233817"/>
              </a:xfrm>
              <a:custGeom>
                <a:avLst/>
                <a:gdLst/>
                <a:ahLst/>
                <a:cxnLst/>
                <a:rect l="l" t="t" r="r" b="b"/>
                <a:pathLst>
                  <a:path w="197167" h="197167" extrusionOk="0">
                    <a:moveTo>
                      <a:pt x="66785" y="24984"/>
                    </a:moveTo>
                    <a:lnTo>
                      <a:pt x="173777" y="66786"/>
                    </a:lnTo>
                    <a:lnTo>
                      <a:pt x="131975" y="173777"/>
                    </a:lnTo>
                    <a:lnTo>
                      <a:pt x="24984" y="131975"/>
                    </a:lnTo>
                    <a:close/>
                  </a:path>
                </a:pathLst>
              </a:custGeom>
              <a:noFill/>
              <a:ln w="15875" cap="rnd" cmpd="sng">
                <a:solidFill>
                  <a:schemeClr val="accent2">
                    <a:lumMod val="60000"/>
                    <a:lumOff val="40000"/>
                    <a:alpha val="8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>
                  <a:solidFill>
                    <a:schemeClr val="dk1"/>
                  </a:solidFill>
                  <a:latin typeface="Roboto Light"/>
                  <a:ea typeface="Roboto Light"/>
                  <a:cs typeface="Roboto Light"/>
                  <a:sym typeface="Roboto Light"/>
                </a:endParaRPr>
              </a:p>
            </p:txBody>
          </p:sp>
          <p:sp>
            <p:nvSpPr>
              <p:cNvPr id="69" name="Google Shape;80;p6">
                <a:extLst>
                  <a:ext uri="{FF2B5EF4-FFF2-40B4-BE49-F238E27FC236}">
                    <a16:creationId xmlns:a16="http://schemas.microsoft.com/office/drawing/2014/main" id="{94595721-FCBB-43E5-B8F8-D13AFBC1B538}"/>
                  </a:ext>
                </a:extLst>
              </p:cNvPr>
              <p:cNvSpPr/>
              <p:nvPr/>
            </p:nvSpPr>
            <p:spPr>
              <a:xfrm>
                <a:off x="8096775" y="3457359"/>
                <a:ext cx="437136" cy="304978"/>
              </a:xfrm>
              <a:custGeom>
                <a:avLst/>
                <a:gdLst/>
                <a:ahLst/>
                <a:cxnLst/>
                <a:rect l="l" t="t" r="r" b="b"/>
                <a:pathLst>
                  <a:path w="368617" h="257175" extrusionOk="0">
                    <a:moveTo>
                      <a:pt x="243030" y="90440"/>
                    </a:moveTo>
                    <a:lnTo>
                      <a:pt x="61293" y="19288"/>
                    </a:lnTo>
                    <a:lnTo>
                      <a:pt x="19288" y="126444"/>
                    </a:lnTo>
                    <a:lnTo>
                      <a:pt x="201025" y="197596"/>
                    </a:lnTo>
                    <a:lnTo>
                      <a:pt x="308181" y="239601"/>
                    </a:lnTo>
                    <a:lnTo>
                      <a:pt x="350186" y="132445"/>
                    </a:lnTo>
                    <a:close/>
                  </a:path>
                </a:pathLst>
              </a:custGeom>
              <a:noFill/>
              <a:ln w="15875" cap="rnd" cmpd="sng">
                <a:solidFill>
                  <a:schemeClr val="accent2">
                    <a:lumMod val="60000"/>
                    <a:lumOff val="40000"/>
                    <a:alpha val="8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>
                  <a:solidFill>
                    <a:schemeClr val="dk1"/>
                  </a:solidFill>
                  <a:latin typeface="Roboto Light"/>
                  <a:ea typeface="Roboto Light"/>
                  <a:cs typeface="Roboto Light"/>
                  <a:sym typeface="Roboto Light"/>
                </a:endParaRPr>
              </a:p>
            </p:txBody>
          </p:sp>
          <p:sp>
            <p:nvSpPr>
              <p:cNvPr id="70" name="Google Shape;81;p6">
                <a:extLst>
                  <a:ext uri="{FF2B5EF4-FFF2-40B4-BE49-F238E27FC236}">
                    <a16:creationId xmlns:a16="http://schemas.microsoft.com/office/drawing/2014/main" id="{2496EBD5-AD8E-4B64-845A-C569932FAAC0}"/>
                  </a:ext>
                </a:extLst>
              </p:cNvPr>
              <p:cNvSpPr/>
              <p:nvPr/>
            </p:nvSpPr>
            <p:spPr>
              <a:xfrm>
                <a:off x="8521177" y="3619250"/>
                <a:ext cx="233817" cy="233817"/>
              </a:xfrm>
              <a:custGeom>
                <a:avLst/>
                <a:gdLst/>
                <a:ahLst/>
                <a:cxnLst/>
                <a:rect l="l" t="t" r="r" b="b"/>
                <a:pathLst>
                  <a:path w="197167" h="197167" extrusionOk="0">
                    <a:moveTo>
                      <a:pt x="66786" y="24984"/>
                    </a:moveTo>
                    <a:lnTo>
                      <a:pt x="173777" y="66786"/>
                    </a:lnTo>
                    <a:lnTo>
                      <a:pt x="131976" y="173777"/>
                    </a:lnTo>
                    <a:lnTo>
                      <a:pt x="24984" y="131975"/>
                    </a:lnTo>
                    <a:close/>
                  </a:path>
                </a:pathLst>
              </a:custGeom>
              <a:noFill/>
              <a:ln w="15875" cap="rnd" cmpd="sng">
                <a:solidFill>
                  <a:schemeClr val="accent2">
                    <a:lumMod val="60000"/>
                    <a:lumOff val="40000"/>
                    <a:alpha val="8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>
                  <a:solidFill>
                    <a:schemeClr val="dk1"/>
                  </a:solidFill>
                  <a:latin typeface="Roboto Light"/>
                  <a:ea typeface="Roboto Light"/>
                  <a:cs typeface="Roboto Light"/>
                  <a:sym typeface="Roboto Light"/>
                </a:endParaRPr>
              </a:p>
            </p:txBody>
          </p:sp>
          <p:sp>
            <p:nvSpPr>
              <p:cNvPr id="71" name="Google Shape;82;p6">
                <a:extLst>
                  <a:ext uri="{FF2B5EF4-FFF2-40B4-BE49-F238E27FC236}">
                    <a16:creationId xmlns:a16="http://schemas.microsoft.com/office/drawing/2014/main" id="{3723DFFF-32AD-415F-8876-3F5D3E55BC21}"/>
                  </a:ext>
                </a:extLst>
              </p:cNvPr>
              <p:cNvSpPr/>
              <p:nvPr/>
            </p:nvSpPr>
            <p:spPr>
              <a:xfrm>
                <a:off x="8736620" y="3703622"/>
                <a:ext cx="233817" cy="233817"/>
              </a:xfrm>
              <a:custGeom>
                <a:avLst/>
                <a:gdLst/>
                <a:ahLst/>
                <a:cxnLst/>
                <a:rect l="l" t="t" r="r" b="b"/>
                <a:pathLst>
                  <a:path w="197167" h="197167" extrusionOk="0">
                    <a:moveTo>
                      <a:pt x="66785" y="24984"/>
                    </a:moveTo>
                    <a:lnTo>
                      <a:pt x="173777" y="66786"/>
                    </a:lnTo>
                    <a:lnTo>
                      <a:pt x="131975" y="173777"/>
                    </a:lnTo>
                    <a:lnTo>
                      <a:pt x="24984" y="131975"/>
                    </a:lnTo>
                    <a:close/>
                  </a:path>
                </a:pathLst>
              </a:custGeom>
              <a:noFill/>
              <a:ln w="15875" cap="rnd" cmpd="sng">
                <a:solidFill>
                  <a:schemeClr val="accent2">
                    <a:lumMod val="60000"/>
                    <a:lumOff val="40000"/>
                    <a:alpha val="8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>
                  <a:solidFill>
                    <a:schemeClr val="dk1"/>
                  </a:solidFill>
                  <a:latin typeface="Roboto Light"/>
                  <a:ea typeface="Roboto Light"/>
                  <a:cs typeface="Roboto Light"/>
                  <a:sym typeface="Roboto Light"/>
                </a:endParaRPr>
              </a:p>
            </p:txBody>
          </p:sp>
          <p:sp>
            <p:nvSpPr>
              <p:cNvPr id="72" name="Google Shape;83;p6">
                <a:extLst>
                  <a:ext uri="{FF2B5EF4-FFF2-40B4-BE49-F238E27FC236}">
                    <a16:creationId xmlns:a16="http://schemas.microsoft.com/office/drawing/2014/main" id="{6D49E8DC-2910-4D09-A69F-AA0B597B9BA6}"/>
                  </a:ext>
                </a:extLst>
              </p:cNvPr>
              <p:cNvSpPr/>
              <p:nvPr/>
            </p:nvSpPr>
            <p:spPr>
              <a:xfrm>
                <a:off x="8952434" y="3787047"/>
                <a:ext cx="233817" cy="233817"/>
              </a:xfrm>
              <a:custGeom>
                <a:avLst/>
                <a:gdLst/>
                <a:ahLst/>
                <a:cxnLst/>
                <a:rect l="l" t="t" r="r" b="b"/>
                <a:pathLst>
                  <a:path w="197167" h="197167" extrusionOk="0">
                    <a:moveTo>
                      <a:pt x="66786" y="24984"/>
                    </a:moveTo>
                    <a:lnTo>
                      <a:pt x="173777" y="66786"/>
                    </a:lnTo>
                    <a:lnTo>
                      <a:pt x="131975" y="173777"/>
                    </a:lnTo>
                    <a:lnTo>
                      <a:pt x="24984" y="131975"/>
                    </a:lnTo>
                    <a:close/>
                  </a:path>
                </a:pathLst>
              </a:custGeom>
              <a:noFill/>
              <a:ln w="15875" cap="rnd" cmpd="sng">
                <a:solidFill>
                  <a:schemeClr val="accent2">
                    <a:lumMod val="60000"/>
                    <a:lumOff val="40000"/>
                    <a:alpha val="8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>
                  <a:solidFill>
                    <a:schemeClr val="dk1"/>
                  </a:solidFill>
                  <a:latin typeface="Roboto Light"/>
                  <a:ea typeface="Roboto Light"/>
                  <a:cs typeface="Roboto Light"/>
                  <a:sym typeface="Roboto Light"/>
                </a:endParaRPr>
              </a:p>
            </p:txBody>
          </p:sp>
          <p:sp>
            <p:nvSpPr>
              <p:cNvPr id="73" name="Google Shape;84;p6">
                <a:extLst>
                  <a:ext uri="{FF2B5EF4-FFF2-40B4-BE49-F238E27FC236}">
                    <a16:creationId xmlns:a16="http://schemas.microsoft.com/office/drawing/2014/main" id="{60B4BD53-DF09-4E2E-B939-24A830686CDF}"/>
                  </a:ext>
                </a:extLst>
              </p:cNvPr>
              <p:cNvSpPr/>
              <p:nvPr/>
            </p:nvSpPr>
            <p:spPr>
              <a:xfrm>
                <a:off x="9598766" y="4040163"/>
                <a:ext cx="233817" cy="233817"/>
              </a:xfrm>
              <a:custGeom>
                <a:avLst/>
                <a:gdLst/>
                <a:ahLst/>
                <a:cxnLst/>
                <a:rect l="l" t="t" r="r" b="b"/>
                <a:pathLst>
                  <a:path w="197167" h="197167" extrusionOk="0">
                    <a:moveTo>
                      <a:pt x="66786" y="24984"/>
                    </a:moveTo>
                    <a:lnTo>
                      <a:pt x="173777" y="66786"/>
                    </a:lnTo>
                    <a:lnTo>
                      <a:pt x="131976" y="173777"/>
                    </a:lnTo>
                    <a:lnTo>
                      <a:pt x="24984" y="131975"/>
                    </a:lnTo>
                    <a:close/>
                  </a:path>
                </a:pathLst>
              </a:custGeom>
              <a:noFill/>
              <a:ln w="15875" cap="rnd" cmpd="sng">
                <a:solidFill>
                  <a:schemeClr val="accent2">
                    <a:lumMod val="60000"/>
                    <a:lumOff val="40000"/>
                    <a:alpha val="8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>
                  <a:solidFill>
                    <a:schemeClr val="dk1"/>
                  </a:solidFill>
                  <a:latin typeface="Roboto Light"/>
                  <a:ea typeface="Roboto Light"/>
                  <a:cs typeface="Roboto Light"/>
                  <a:sym typeface="Roboto Light"/>
                </a:endParaRPr>
              </a:p>
            </p:txBody>
          </p:sp>
          <p:sp>
            <p:nvSpPr>
              <p:cNvPr id="74" name="Google Shape;85;p6">
                <a:extLst>
                  <a:ext uri="{FF2B5EF4-FFF2-40B4-BE49-F238E27FC236}">
                    <a16:creationId xmlns:a16="http://schemas.microsoft.com/office/drawing/2014/main" id="{77073911-4F95-4BD6-B0DB-B40C4A248851}"/>
                  </a:ext>
                </a:extLst>
              </p:cNvPr>
              <p:cNvSpPr/>
              <p:nvPr/>
            </p:nvSpPr>
            <p:spPr>
              <a:xfrm>
                <a:off x="9814210" y="4124535"/>
                <a:ext cx="233817" cy="233817"/>
              </a:xfrm>
              <a:custGeom>
                <a:avLst/>
                <a:gdLst/>
                <a:ahLst/>
                <a:cxnLst/>
                <a:rect l="l" t="t" r="r" b="b"/>
                <a:pathLst>
                  <a:path w="197167" h="197167" extrusionOk="0">
                    <a:moveTo>
                      <a:pt x="66785" y="24984"/>
                    </a:moveTo>
                    <a:lnTo>
                      <a:pt x="173777" y="66786"/>
                    </a:lnTo>
                    <a:lnTo>
                      <a:pt x="131975" y="173777"/>
                    </a:lnTo>
                    <a:lnTo>
                      <a:pt x="24984" y="131975"/>
                    </a:lnTo>
                    <a:close/>
                  </a:path>
                </a:pathLst>
              </a:custGeom>
              <a:noFill/>
              <a:ln w="15875" cap="rnd" cmpd="sng">
                <a:solidFill>
                  <a:schemeClr val="accent2">
                    <a:lumMod val="60000"/>
                    <a:lumOff val="40000"/>
                    <a:alpha val="8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>
                  <a:solidFill>
                    <a:schemeClr val="dk1"/>
                  </a:solidFill>
                  <a:latin typeface="Roboto Light"/>
                  <a:ea typeface="Roboto Light"/>
                  <a:cs typeface="Roboto Light"/>
                  <a:sym typeface="Roboto Light"/>
                </a:endParaRPr>
              </a:p>
            </p:txBody>
          </p:sp>
          <p:sp>
            <p:nvSpPr>
              <p:cNvPr id="75" name="Google Shape;86;p6">
                <a:extLst>
                  <a:ext uri="{FF2B5EF4-FFF2-40B4-BE49-F238E27FC236}">
                    <a16:creationId xmlns:a16="http://schemas.microsoft.com/office/drawing/2014/main" id="{8E3F93F5-CF13-4F9A-82FD-90468C0D9B51}"/>
                  </a:ext>
                </a:extLst>
              </p:cNvPr>
              <p:cNvSpPr/>
              <p:nvPr/>
            </p:nvSpPr>
            <p:spPr>
              <a:xfrm>
                <a:off x="9960191" y="4215738"/>
                <a:ext cx="294813" cy="406637"/>
              </a:xfrm>
              <a:custGeom>
                <a:avLst/>
                <a:gdLst/>
                <a:ahLst/>
                <a:cxnLst/>
                <a:rect l="l" t="t" r="r" b="b"/>
                <a:pathLst>
                  <a:path w="248602" h="342900" extrusionOk="0">
                    <a:moveTo>
                      <a:pt x="125587" y="19288"/>
                    </a:moveTo>
                    <a:lnTo>
                      <a:pt x="83582" y="125587"/>
                    </a:lnTo>
                    <a:lnTo>
                      <a:pt x="19288" y="290179"/>
                    </a:lnTo>
                    <a:lnTo>
                      <a:pt x="126444" y="331327"/>
                    </a:lnTo>
                    <a:lnTo>
                      <a:pt x="190738" y="167592"/>
                    </a:lnTo>
                    <a:lnTo>
                      <a:pt x="231886" y="60436"/>
                    </a:lnTo>
                    <a:close/>
                  </a:path>
                </a:pathLst>
              </a:custGeom>
              <a:noFill/>
              <a:ln w="15875" cap="rnd" cmpd="sng">
                <a:solidFill>
                  <a:schemeClr val="accent2">
                    <a:lumMod val="60000"/>
                    <a:lumOff val="40000"/>
                    <a:alpha val="8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>
                  <a:solidFill>
                    <a:schemeClr val="dk1"/>
                  </a:solidFill>
                  <a:latin typeface="Roboto Light"/>
                  <a:ea typeface="Roboto Light"/>
                  <a:cs typeface="Roboto Light"/>
                  <a:sym typeface="Roboto Light"/>
                </a:endParaRPr>
              </a:p>
            </p:txBody>
          </p:sp>
          <p:sp>
            <p:nvSpPr>
              <p:cNvPr id="76" name="Google Shape;87;p6">
                <a:extLst>
                  <a:ext uri="{FF2B5EF4-FFF2-40B4-BE49-F238E27FC236}">
                    <a16:creationId xmlns:a16="http://schemas.microsoft.com/office/drawing/2014/main" id="{0F73499F-1341-474E-9DA8-6F2362B2A95E}"/>
                  </a:ext>
                </a:extLst>
              </p:cNvPr>
              <p:cNvSpPr/>
              <p:nvPr/>
            </p:nvSpPr>
            <p:spPr>
              <a:xfrm>
                <a:off x="8166439" y="3256439"/>
                <a:ext cx="233817" cy="233817"/>
              </a:xfrm>
              <a:custGeom>
                <a:avLst/>
                <a:gdLst/>
                <a:ahLst/>
                <a:cxnLst/>
                <a:rect l="l" t="t" r="r" b="b"/>
                <a:pathLst>
                  <a:path w="197167" h="197167" extrusionOk="0">
                    <a:moveTo>
                      <a:pt x="66786" y="24984"/>
                    </a:moveTo>
                    <a:lnTo>
                      <a:pt x="173777" y="66786"/>
                    </a:lnTo>
                    <a:lnTo>
                      <a:pt x="131975" y="173777"/>
                    </a:lnTo>
                    <a:lnTo>
                      <a:pt x="24984" y="131975"/>
                    </a:lnTo>
                    <a:close/>
                  </a:path>
                </a:pathLst>
              </a:custGeom>
              <a:noFill/>
              <a:ln w="15875" cap="rnd" cmpd="sng">
                <a:solidFill>
                  <a:schemeClr val="accent2">
                    <a:lumMod val="60000"/>
                    <a:lumOff val="40000"/>
                    <a:alpha val="8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>
                  <a:solidFill>
                    <a:schemeClr val="dk1"/>
                  </a:solidFill>
                  <a:latin typeface="Roboto Light"/>
                  <a:ea typeface="Roboto Light"/>
                  <a:cs typeface="Roboto Light"/>
                  <a:sym typeface="Roboto Light"/>
                </a:endParaRPr>
              </a:p>
            </p:txBody>
          </p:sp>
          <p:sp>
            <p:nvSpPr>
              <p:cNvPr id="77" name="Google Shape;88;p6">
                <a:extLst>
                  <a:ext uri="{FF2B5EF4-FFF2-40B4-BE49-F238E27FC236}">
                    <a16:creationId xmlns:a16="http://schemas.microsoft.com/office/drawing/2014/main" id="{759453C9-FA9C-4EBD-AC70-E6AC30420720}"/>
                  </a:ext>
                </a:extLst>
              </p:cNvPr>
              <p:cNvSpPr/>
              <p:nvPr/>
            </p:nvSpPr>
            <p:spPr>
              <a:xfrm>
                <a:off x="8381882" y="3340811"/>
                <a:ext cx="233817" cy="233817"/>
              </a:xfrm>
              <a:custGeom>
                <a:avLst/>
                <a:gdLst/>
                <a:ahLst/>
                <a:cxnLst/>
                <a:rect l="l" t="t" r="r" b="b"/>
                <a:pathLst>
                  <a:path w="197167" h="197167" extrusionOk="0">
                    <a:moveTo>
                      <a:pt x="66786" y="24984"/>
                    </a:moveTo>
                    <a:lnTo>
                      <a:pt x="173777" y="66786"/>
                    </a:lnTo>
                    <a:lnTo>
                      <a:pt x="131976" y="173777"/>
                    </a:lnTo>
                    <a:lnTo>
                      <a:pt x="24984" y="131975"/>
                    </a:lnTo>
                    <a:close/>
                  </a:path>
                </a:pathLst>
              </a:custGeom>
              <a:noFill/>
              <a:ln w="15875" cap="rnd" cmpd="sng">
                <a:solidFill>
                  <a:schemeClr val="accent2">
                    <a:lumMod val="60000"/>
                    <a:lumOff val="40000"/>
                    <a:alpha val="8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>
                  <a:solidFill>
                    <a:schemeClr val="dk1"/>
                  </a:solidFill>
                  <a:latin typeface="Roboto Light"/>
                  <a:ea typeface="Roboto Light"/>
                  <a:cs typeface="Roboto Light"/>
                  <a:sym typeface="Roboto Light"/>
                </a:endParaRPr>
              </a:p>
            </p:txBody>
          </p:sp>
          <p:sp>
            <p:nvSpPr>
              <p:cNvPr id="78" name="Google Shape;89;p6">
                <a:extLst>
                  <a:ext uri="{FF2B5EF4-FFF2-40B4-BE49-F238E27FC236}">
                    <a16:creationId xmlns:a16="http://schemas.microsoft.com/office/drawing/2014/main" id="{FA97C0F3-C40C-4B2C-B199-408B92A018FA}"/>
                  </a:ext>
                </a:extLst>
              </p:cNvPr>
              <p:cNvSpPr/>
              <p:nvPr/>
            </p:nvSpPr>
            <p:spPr>
              <a:xfrm>
                <a:off x="8597327" y="3425184"/>
                <a:ext cx="233817" cy="233817"/>
              </a:xfrm>
              <a:custGeom>
                <a:avLst/>
                <a:gdLst/>
                <a:ahLst/>
                <a:cxnLst/>
                <a:rect l="l" t="t" r="r" b="b"/>
                <a:pathLst>
                  <a:path w="197167" h="197167" extrusionOk="0">
                    <a:moveTo>
                      <a:pt x="66786" y="24984"/>
                    </a:moveTo>
                    <a:lnTo>
                      <a:pt x="173777" y="66786"/>
                    </a:lnTo>
                    <a:lnTo>
                      <a:pt x="131976" y="173777"/>
                    </a:lnTo>
                    <a:lnTo>
                      <a:pt x="24984" y="131975"/>
                    </a:lnTo>
                    <a:close/>
                  </a:path>
                </a:pathLst>
              </a:custGeom>
              <a:noFill/>
              <a:ln w="15875" cap="rnd" cmpd="sng">
                <a:solidFill>
                  <a:schemeClr val="accent2">
                    <a:lumMod val="60000"/>
                    <a:lumOff val="40000"/>
                    <a:alpha val="8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>
                  <a:solidFill>
                    <a:schemeClr val="dk1"/>
                  </a:solidFill>
                  <a:latin typeface="Roboto Light"/>
                  <a:ea typeface="Roboto Light"/>
                  <a:cs typeface="Roboto Light"/>
                  <a:sym typeface="Roboto Light"/>
                </a:endParaRPr>
              </a:p>
            </p:txBody>
          </p:sp>
          <p:sp>
            <p:nvSpPr>
              <p:cNvPr id="79" name="Google Shape;90;p6">
                <a:extLst>
                  <a:ext uri="{FF2B5EF4-FFF2-40B4-BE49-F238E27FC236}">
                    <a16:creationId xmlns:a16="http://schemas.microsoft.com/office/drawing/2014/main" id="{3BA954A7-09A5-45F3-AFDB-F0B7130766A2}"/>
                  </a:ext>
                </a:extLst>
              </p:cNvPr>
              <p:cNvSpPr/>
              <p:nvPr/>
            </p:nvSpPr>
            <p:spPr>
              <a:xfrm>
                <a:off x="8813140" y="3508609"/>
                <a:ext cx="233817" cy="233817"/>
              </a:xfrm>
              <a:custGeom>
                <a:avLst/>
                <a:gdLst/>
                <a:ahLst/>
                <a:cxnLst/>
                <a:rect l="l" t="t" r="r" b="b"/>
                <a:pathLst>
                  <a:path w="197167" h="197167" extrusionOk="0">
                    <a:moveTo>
                      <a:pt x="66785" y="24984"/>
                    </a:moveTo>
                    <a:lnTo>
                      <a:pt x="173777" y="66786"/>
                    </a:lnTo>
                    <a:lnTo>
                      <a:pt x="131975" y="173777"/>
                    </a:lnTo>
                    <a:lnTo>
                      <a:pt x="24984" y="131975"/>
                    </a:lnTo>
                    <a:close/>
                  </a:path>
                </a:pathLst>
              </a:custGeom>
              <a:noFill/>
              <a:ln w="15875" cap="rnd" cmpd="sng">
                <a:solidFill>
                  <a:schemeClr val="accent2">
                    <a:lumMod val="60000"/>
                    <a:lumOff val="40000"/>
                    <a:alpha val="8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>
                  <a:solidFill>
                    <a:schemeClr val="dk1"/>
                  </a:solidFill>
                  <a:latin typeface="Roboto Light"/>
                  <a:ea typeface="Roboto Light"/>
                  <a:cs typeface="Roboto Light"/>
                  <a:sym typeface="Roboto Light"/>
                </a:endParaRPr>
              </a:p>
            </p:txBody>
          </p:sp>
          <p:sp>
            <p:nvSpPr>
              <p:cNvPr id="80" name="Google Shape;91;p6">
                <a:extLst>
                  <a:ext uri="{FF2B5EF4-FFF2-40B4-BE49-F238E27FC236}">
                    <a16:creationId xmlns:a16="http://schemas.microsoft.com/office/drawing/2014/main" id="{610A0DC9-8943-432B-AD35-A50D7BDF6FA2}"/>
                  </a:ext>
                </a:extLst>
              </p:cNvPr>
              <p:cNvSpPr/>
              <p:nvPr/>
            </p:nvSpPr>
            <p:spPr>
              <a:xfrm>
                <a:off x="9028585" y="3592980"/>
                <a:ext cx="233817" cy="233817"/>
              </a:xfrm>
              <a:custGeom>
                <a:avLst/>
                <a:gdLst/>
                <a:ahLst/>
                <a:cxnLst/>
                <a:rect l="l" t="t" r="r" b="b"/>
                <a:pathLst>
                  <a:path w="197167" h="197167" extrusionOk="0">
                    <a:moveTo>
                      <a:pt x="66786" y="24984"/>
                    </a:moveTo>
                    <a:lnTo>
                      <a:pt x="173777" y="66786"/>
                    </a:lnTo>
                    <a:lnTo>
                      <a:pt x="131975" y="173777"/>
                    </a:lnTo>
                    <a:lnTo>
                      <a:pt x="24984" y="131975"/>
                    </a:lnTo>
                    <a:close/>
                  </a:path>
                </a:pathLst>
              </a:custGeom>
              <a:noFill/>
              <a:ln w="15875" cap="rnd" cmpd="sng">
                <a:solidFill>
                  <a:schemeClr val="accent2">
                    <a:lumMod val="60000"/>
                    <a:lumOff val="40000"/>
                    <a:alpha val="8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>
                  <a:solidFill>
                    <a:schemeClr val="dk1"/>
                  </a:solidFill>
                  <a:latin typeface="Roboto Light"/>
                  <a:ea typeface="Roboto Light"/>
                  <a:cs typeface="Roboto Light"/>
                  <a:sym typeface="Roboto Light"/>
                </a:endParaRPr>
              </a:p>
            </p:txBody>
          </p:sp>
          <p:sp>
            <p:nvSpPr>
              <p:cNvPr id="81" name="Google Shape;92;p6">
                <a:extLst>
                  <a:ext uri="{FF2B5EF4-FFF2-40B4-BE49-F238E27FC236}">
                    <a16:creationId xmlns:a16="http://schemas.microsoft.com/office/drawing/2014/main" id="{1F38A076-E7E7-47A3-9B2B-27C7106A6040}"/>
                  </a:ext>
                </a:extLst>
              </p:cNvPr>
              <p:cNvSpPr/>
              <p:nvPr/>
            </p:nvSpPr>
            <p:spPr>
              <a:xfrm>
                <a:off x="9244029" y="3677352"/>
                <a:ext cx="233817" cy="233817"/>
              </a:xfrm>
              <a:custGeom>
                <a:avLst/>
                <a:gdLst/>
                <a:ahLst/>
                <a:cxnLst/>
                <a:rect l="l" t="t" r="r" b="b"/>
                <a:pathLst>
                  <a:path w="197167" h="197167" extrusionOk="0">
                    <a:moveTo>
                      <a:pt x="66786" y="24984"/>
                    </a:moveTo>
                    <a:lnTo>
                      <a:pt x="173777" y="66786"/>
                    </a:lnTo>
                    <a:lnTo>
                      <a:pt x="131975" y="173777"/>
                    </a:lnTo>
                    <a:lnTo>
                      <a:pt x="24984" y="131975"/>
                    </a:lnTo>
                    <a:close/>
                  </a:path>
                </a:pathLst>
              </a:custGeom>
              <a:noFill/>
              <a:ln w="15875" cap="rnd" cmpd="sng">
                <a:solidFill>
                  <a:schemeClr val="accent2">
                    <a:lumMod val="60000"/>
                    <a:lumOff val="40000"/>
                    <a:alpha val="8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>
                  <a:solidFill>
                    <a:schemeClr val="dk1"/>
                  </a:solidFill>
                  <a:latin typeface="Roboto Light"/>
                  <a:ea typeface="Roboto Light"/>
                  <a:cs typeface="Roboto Light"/>
                  <a:sym typeface="Roboto Light"/>
                </a:endParaRPr>
              </a:p>
            </p:txBody>
          </p:sp>
          <p:sp>
            <p:nvSpPr>
              <p:cNvPr id="82" name="Google Shape;93;p6">
                <a:extLst>
                  <a:ext uri="{FF2B5EF4-FFF2-40B4-BE49-F238E27FC236}">
                    <a16:creationId xmlns:a16="http://schemas.microsoft.com/office/drawing/2014/main" id="{3DA63BFA-6F40-4408-91CC-CD16BB24070C}"/>
                  </a:ext>
                </a:extLst>
              </p:cNvPr>
              <p:cNvSpPr/>
              <p:nvPr/>
            </p:nvSpPr>
            <p:spPr>
              <a:xfrm>
                <a:off x="9174364" y="3768437"/>
                <a:ext cx="508297" cy="416804"/>
              </a:xfrm>
              <a:custGeom>
                <a:avLst/>
                <a:gdLst/>
                <a:ahLst/>
                <a:cxnLst/>
                <a:rect l="l" t="t" r="r" b="b"/>
                <a:pathLst>
                  <a:path w="428625" h="351472" extrusionOk="0">
                    <a:moveTo>
                      <a:pt x="307324" y="19288"/>
                    </a:moveTo>
                    <a:lnTo>
                      <a:pt x="243030" y="183023"/>
                    </a:lnTo>
                    <a:lnTo>
                      <a:pt x="168450" y="153876"/>
                    </a:lnTo>
                    <a:lnTo>
                      <a:pt x="61294" y="112728"/>
                    </a:lnTo>
                    <a:lnTo>
                      <a:pt x="19288" y="219027"/>
                    </a:lnTo>
                    <a:lnTo>
                      <a:pt x="126444" y="261033"/>
                    </a:lnTo>
                    <a:lnTo>
                      <a:pt x="201025" y="290179"/>
                    </a:lnTo>
                    <a:lnTo>
                      <a:pt x="308181" y="332184"/>
                    </a:lnTo>
                    <a:lnTo>
                      <a:pt x="350186" y="225028"/>
                    </a:lnTo>
                    <a:lnTo>
                      <a:pt x="413623" y="61293"/>
                    </a:lnTo>
                    <a:close/>
                  </a:path>
                </a:pathLst>
              </a:custGeom>
              <a:noFill/>
              <a:ln w="15875" cap="rnd" cmpd="sng">
                <a:solidFill>
                  <a:schemeClr val="accent2">
                    <a:lumMod val="60000"/>
                    <a:lumOff val="40000"/>
                    <a:alpha val="8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>
                  <a:solidFill>
                    <a:schemeClr val="dk1"/>
                  </a:solidFill>
                  <a:latin typeface="Roboto Light"/>
                  <a:ea typeface="Roboto Light"/>
                  <a:cs typeface="Roboto Light"/>
                  <a:sym typeface="Roboto Light"/>
                </a:endParaRPr>
              </a:p>
            </p:txBody>
          </p:sp>
          <p:sp>
            <p:nvSpPr>
              <p:cNvPr id="83" name="Google Shape;94;p6">
                <a:extLst>
                  <a:ext uri="{FF2B5EF4-FFF2-40B4-BE49-F238E27FC236}">
                    <a16:creationId xmlns:a16="http://schemas.microsoft.com/office/drawing/2014/main" id="{DC4258CC-7A87-46E7-8794-12AF007290C6}"/>
                  </a:ext>
                </a:extLst>
              </p:cNvPr>
              <p:cNvSpPr/>
              <p:nvPr/>
            </p:nvSpPr>
            <p:spPr>
              <a:xfrm>
                <a:off x="9674916" y="3846096"/>
                <a:ext cx="233817" cy="233817"/>
              </a:xfrm>
              <a:custGeom>
                <a:avLst/>
                <a:gdLst/>
                <a:ahLst/>
                <a:cxnLst/>
                <a:rect l="l" t="t" r="r" b="b"/>
                <a:pathLst>
                  <a:path w="197167" h="197167" extrusionOk="0">
                    <a:moveTo>
                      <a:pt x="66786" y="24984"/>
                    </a:moveTo>
                    <a:lnTo>
                      <a:pt x="173777" y="66786"/>
                    </a:lnTo>
                    <a:lnTo>
                      <a:pt x="131976" y="173777"/>
                    </a:lnTo>
                    <a:lnTo>
                      <a:pt x="24984" y="131975"/>
                    </a:lnTo>
                    <a:close/>
                  </a:path>
                </a:pathLst>
              </a:custGeom>
              <a:noFill/>
              <a:ln w="15875" cap="rnd" cmpd="sng">
                <a:solidFill>
                  <a:schemeClr val="accent2">
                    <a:lumMod val="60000"/>
                    <a:lumOff val="40000"/>
                    <a:alpha val="8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>
                  <a:solidFill>
                    <a:schemeClr val="dk1"/>
                  </a:solidFill>
                  <a:latin typeface="Roboto Light"/>
                  <a:ea typeface="Roboto Light"/>
                  <a:cs typeface="Roboto Light"/>
                  <a:sym typeface="Roboto Light"/>
                </a:endParaRPr>
              </a:p>
            </p:txBody>
          </p:sp>
          <p:sp>
            <p:nvSpPr>
              <p:cNvPr id="84" name="Google Shape;95;p6">
                <a:extLst>
                  <a:ext uri="{FF2B5EF4-FFF2-40B4-BE49-F238E27FC236}">
                    <a16:creationId xmlns:a16="http://schemas.microsoft.com/office/drawing/2014/main" id="{A8A4758B-31E9-457F-A608-99E273FFB2F4}"/>
                  </a:ext>
                </a:extLst>
              </p:cNvPr>
              <p:cNvSpPr/>
              <p:nvPr/>
            </p:nvSpPr>
            <p:spPr>
              <a:xfrm>
                <a:off x="9890362" y="3930467"/>
                <a:ext cx="233817" cy="233817"/>
              </a:xfrm>
              <a:custGeom>
                <a:avLst/>
                <a:gdLst/>
                <a:ahLst/>
                <a:cxnLst/>
                <a:rect l="l" t="t" r="r" b="b"/>
                <a:pathLst>
                  <a:path w="197167" h="197167" extrusionOk="0">
                    <a:moveTo>
                      <a:pt x="66785" y="24984"/>
                    </a:moveTo>
                    <a:lnTo>
                      <a:pt x="173777" y="66786"/>
                    </a:lnTo>
                    <a:lnTo>
                      <a:pt x="131975" y="173777"/>
                    </a:lnTo>
                    <a:lnTo>
                      <a:pt x="24984" y="131975"/>
                    </a:lnTo>
                    <a:close/>
                  </a:path>
                </a:pathLst>
              </a:custGeom>
              <a:noFill/>
              <a:ln w="15875" cap="rnd" cmpd="sng">
                <a:solidFill>
                  <a:schemeClr val="accent2">
                    <a:lumMod val="60000"/>
                    <a:lumOff val="40000"/>
                    <a:alpha val="8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>
                  <a:solidFill>
                    <a:schemeClr val="dk1"/>
                  </a:solidFill>
                  <a:latin typeface="Roboto Light"/>
                  <a:ea typeface="Roboto Light"/>
                  <a:cs typeface="Roboto Light"/>
                  <a:sym typeface="Roboto Light"/>
                </a:endParaRPr>
              </a:p>
            </p:txBody>
          </p:sp>
          <p:sp>
            <p:nvSpPr>
              <p:cNvPr id="85" name="Google Shape;96;p6">
                <a:extLst>
                  <a:ext uri="{FF2B5EF4-FFF2-40B4-BE49-F238E27FC236}">
                    <a16:creationId xmlns:a16="http://schemas.microsoft.com/office/drawing/2014/main" id="{9861179A-3E55-4329-AE4C-4280B6E80E16}"/>
                  </a:ext>
                </a:extLst>
              </p:cNvPr>
              <p:cNvSpPr/>
              <p:nvPr/>
            </p:nvSpPr>
            <p:spPr>
              <a:xfrm>
                <a:off x="10106175" y="4013893"/>
                <a:ext cx="233817" cy="233817"/>
              </a:xfrm>
              <a:custGeom>
                <a:avLst/>
                <a:gdLst/>
                <a:ahLst/>
                <a:cxnLst/>
                <a:rect l="l" t="t" r="r" b="b"/>
                <a:pathLst>
                  <a:path w="197167" h="197167" extrusionOk="0">
                    <a:moveTo>
                      <a:pt x="66786" y="24984"/>
                    </a:moveTo>
                    <a:lnTo>
                      <a:pt x="173777" y="66786"/>
                    </a:lnTo>
                    <a:lnTo>
                      <a:pt x="131975" y="173777"/>
                    </a:lnTo>
                    <a:lnTo>
                      <a:pt x="24984" y="131975"/>
                    </a:lnTo>
                    <a:close/>
                  </a:path>
                </a:pathLst>
              </a:custGeom>
              <a:noFill/>
              <a:ln w="15875" cap="rnd" cmpd="sng">
                <a:solidFill>
                  <a:schemeClr val="accent2">
                    <a:lumMod val="60000"/>
                    <a:lumOff val="40000"/>
                    <a:alpha val="8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>
                  <a:solidFill>
                    <a:schemeClr val="dk1"/>
                  </a:solidFill>
                  <a:latin typeface="Roboto Light"/>
                  <a:ea typeface="Roboto Light"/>
                  <a:cs typeface="Roboto Light"/>
                  <a:sym typeface="Roboto Light"/>
                </a:endParaRPr>
              </a:p>
            </p:txBody>
          </p:sp>
          <p:sp>
            <p:nvSpPr>
              <p:cNvPr id="86" name="Google Shape;97;p6">
                <a:extLst>
                  <a:ext uri="{FF2B5EF4-FFF2-40B4-BE49-F238E27FC236}">
                    <a16:creationId xmlns:a16="http://schemas.microsoft.com/office/drawing/2014/main" id="{30B36C6E-8A2C-4A5B-A957-433F2062CEB1}"/>
                  </a:ext>
                </a:extLst>
              </p:cNvPr>
              <p:cNvSpPr/>
              <p:nvPr/>
            </p:nvSpPr>
            <p:spPr>
              <a:xfrm>
                <a:off x="8249263" y="3069021"/>
                <a:ext cx="437136" cy="304978"/>
              </a:xfrm>
              <a:custGeom>
                <a:avLst/>
                <a:gdLst/>
                <a:ahLst/>
                <a:cxnLst/>
                <a:rect l="l" t="t" r="r" b="b"/>
                <a:pathLst>
                  <a:path w="368617" h="257175" extrusionOk="0">
                    <a:moveTo>
                      <a:pt x="243030" y="90440"/>
                    </a:moveTo>
                    <a:lnTo>
                      <a:pt x="61294" y="19288"/>
                    </a:lnTo>
                    <a:lnTo>
                      <a:pt x="19288" y="126444"/>
                    </a:lnTo>
                    <a:lnTo>
                      <a:pt x="201025" y="197596"/>
                    </a:lnTo>
                    <a:lnTo>
                      <a:pt x="308181" y="238744"/>
                    </a:lnTo>
                    <a:lnTo>
                      <a:pt x="349329" y="132445"/>
                    </a:lnTo>
                    <a:close/>
                  </a:path>
                </a:pathLst>
              </a:custGeom>
              <a:noFill/>
              <a:ln w="15875" cap="rnd" cmpd="sng">
                <a:solidFill>
                  <a:schemeClr val="accent2">
                    <a:lumMod val="60000"/>
                    <a:lumOff val="40000"/>
                    <a:alpha val="8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>
                  <a:solidFill>
                    <a:schemeClr val="dk1"/>
                  </a:solidFill>
                  <a:latin typeface="Roboto Light"/>
                  <a:ea typeface="Roboto Light"/>
                  <a:cs typeface="Roboto Light"/>
                  <a:sym typeface="Roboto Light"/>
                </a:endParaRPr>
              </a:p>
            </p:txBody>
          </p:sp>
          <p:sp>
            <p:nvSpPr>
              <p:cNvPr id="87" name="Google Shape;98;p6">
                <a:extLst>
                  <a:ext uri="{FF2B5EF4-FFF2-40B4-BE49-F238E27FC236}">
                    <a16:creationId xmlns:a16="http://schemas.microsoft.com/office/drawing/2014/main" id="{9D18374B-E17E-4B42-9E66-1117BFD7B83A}"/>
                  </a:ext>
                </a:extLst>
              </p:cNvPr>
              <p:cNvSpPr/>
              <p:nvPr/>
            </p:nvSpPr>
            <p:spPr>
              <a:xfrm>
                <a:off x="8673848" y="3230169"/>
                <a:ext cx="233817" cy="233817"/>
              </a:xfrm>
              <a:custGeom>
                <a:avLst/>
                <a:gdLst/>
                <a:ahLst/>
                <a:cxnLst/>
                <a:rect l="l" t="t" r="r" b="b"/>
                <a:pathLst>
                  <a:path w="197167" h="197167" extrusionOk="0">
                    <a:moveTo>
                      <a:pt x="66786" y="24984"/>
                    </a:moveTo>
                    <a:lnTo>
                      <a:pt x="173777" y="66786"/>
                    </a:lnTo>
                    <a:lnTo>
                      <a:pt x="131976" y="173777"/>
                    </a:lnTo>
                    <a:lnTo>
                      <a:pt x="24984" y="131975"/>
                    </a:lnTo>
                    <a:close/>
                  </a:path>
                </a:pathLst>
              </a:custGeom>
              <a:noFill/>
              <a:ln w="15875" cap="rnd" cmpd="sng">
                <a:solidFill>
                  <a:schemeClr val="accent2">
                    <a:lumMod val="60000"/>
                    <a:lumOff val="40000"/>
                    <a:alpha val="8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>
                  <a:solidFill>
                    <a:schemeClr val="dk1"/>
                  </a:solidFill>
                  <a:latin typeface="Roboto Light"/>
                  <a:ea typeface="Roboto Light"/>
                  <a:cs typeface="Roboto Light"/>
                  <a:sym typeface="Roboto Light"/>
                </a:endParaRPr>
              </a:p>
            </p:txBody>
          </p:sp>
          <p:sp>
            <p:nvSpPr>
              <p:cNvPr id="88" name="Google Shape;99;p6">
                <a:extLst>
                  <a:ext uri="{FF2B5EF4-FFF2-40B4-BE49-F238E27FC236}">
                    <a16:creationId xmlns:a16="http://schemas.microsoft.com/office/drawing/2014/main" id="{8C5135CD-103D-4A3D-9585-DDCA2CC2E45B}"/>
                  </a:ext>
                </a:extLst>
              </p:cNvPr>
              <p:cNvSpPr/>
              <p:nvPr/>
            </p:nvSpPr>
            <p:spPr>
              <a:xfrm>
                <a:off x="8889291" y="3314541"/>
                <a:ext cx="233817" cy="233817"/>
              </a:xfrm>
              <a:custGeom>
                <a:avLst/>
                <a:gdLst/>
                <a:ahLst/>
                <a:cxnLst/>
                <a:rect l="l" t="t" r="r" b="b"/>
                <a:pathLst>
                  <a:path w="197167" h="197167" extrusionOk="0">
                    <a:moveTo>
                      <a:pt x="66785" y="24984"/>
                    </a:moveTo>
                    <a:lnTo>
                      <a:pt x="173777" y="66786"/>
                    </a:lnTo>
                    <a:lnTo>
                      <a:pt x="131975" y="173777"/>
                    </a:lnTo>
                    <a:lnTo>
                      <a:pt x="24984" y="131975"/>
                    </a:lnTo>
                    <a:close/>
                  </a:path>
                </a:pathLst>
              </a:custGeom>
              <a:noFill/>
              <a:ln w="15875" cap="rnd" cmpd="sng">
                <a:solidFill>
                  <a:schemeClr val="accent2">
                    <a:lumMod val="60000"/>
                    <a:lumOff val="40000"/>
                    <a:alpha val="8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>
                  <a:solidFill>
                    <a:schemeClr val="dk1"/>
                  </a:solidFill>
                  <a:latin typeface="Roboto Light"/>
                  <a:ea typeface="Roboto Light"/>
                  <a:cs typeface="Roboto Light"/>
                  <a:sym typeface="Roboto Light"/>
                </a:endParaRPr>
              </a:p>
            </p:txBody>
          </p:sp>
          <p:sp>
            <p:nvSpPr>
              <p:cNvPr id="89" name="Google Shape;100;p6">
                <a:extLst>
                  <a:ext uri="{FF2B5EF4-FFF2-40B4-BE49-F238E27FC236}">
                    <a16:creationId xmlns:a16="http://schemas.microsoft.com/office/drawing/2014/main" id="{0D04266A-49E3-4C97-B30A-D635117B1BE8}"/>
                  </a:ext>
                </a:extLst>
              </p:cNvPr>
              <p:cNvSpPr/>
              <p:nvPr/>
            </p:nvSpPr>
            <p:spPr>
              <a:xfrm>
                <a:off x="9103788" y="3398543"/>
                <a:ext cx="233817" cy="233817"/>
              </a:xfrm>
              <a:custGeom>
                <a:avLst/>
                <a:gdLst/>
                <a:ahLst/>
                <a:cxnLst/>
                <a:rect l="l" t="t" r="r" b="b"/>
                <a:pathLst>
                  <a:path w="197167" h="197167" extrusionOk="0">
                    <a:moveTo>
                      <a:pt x="66786" y="24984"/>
                    </a:moveTo>
                    <a:lnTo>
                      <a:pt x="173777" y="66786"/>
                    </a:lnTo>
                    <a:lnTo>
                      <a:pt x="131976" y="173777"/>
                    </a:lnTo>
                    <a:lnTo>
                      <a:pt x="24984" y="131975"/>
                    </a:lnTo>
                    <a:close/>
                  </a:path>
                </a:pathLst>
              </a:custGeom>
              <a:noFill/>
              <a:ln w="15875" cap="rnd" cmpd="sng">
                <a:solidFill>
                  <a:schemeClr val="accent2">
                    <a:lumMod val="60000"/>
                    <a:lumOff val="40000"/>
                    <a:alpha val="8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>
                  <a:solidFill>
                    <a:schemeClr val="dk1"/>
                  </a:solidFill>
                  <a:latin typeface="Roboto Light"/>
                  <a:ea typeface="Roboto Light"/>
                  <a:cs typeface="Roboto Light"/>
                  <a:sym typeface="Roboto Light"/>
                </a:endParaRPr>
              </a:p>
            </p:txBody>
          </p:sp>
          <p:sp>
            <p:nvSpPr>
              <p:cNvPr id="90" name="Google Shape;101;p6">
                <a:extLst>
                  <a:ext uri="{FF2B5EF4-FFF2-40B4-BE49-F238E27FC236}">
                    <a16:creationId xmlns:a16="http://schemas.microsoft.com/office/drawing/2014/main" id="{04206BF6-7EC1-440C-90C7-3002C9FC98B3}"/>
                  </a:ext>
                </a:extLst>
              </p:cNvPr>
              <p:cNvSpPr/>
              <p:nvPr/>
            </p:nvSpPr>
            <p:spPr>
              <a:xfrm>
                <a:off x="9319232" y="3482916"/>
                <a:ext cx="233817" cy="233817"/>
              </a:xfrm>
              <a:custGeom>
                <a:avLst/>
                <a:gdLst/>
                <a:ahLst/>
                <a:cxnLst/>
                <a:rect l="l" t="t" r="r" b="b"/>
                <a:pathLst>
                  <a:path w="197167" h="197167" extrusionOk="0">
                    <a:moveTo>
                      <a:pt x="66786" y="24984"/>
                    </a:moveTo>
                    <a:lnTo>
                      <a:pt x="173777" y="66786"/>
                    </a:lnTo>
                    <a:lnTo>
                      <a:pt x="131976" y="173777"/>
                    </a:lnTo>
                    <a:lnTo>
                      <a:pt x="24984" y="131975"/>
                    </a:lnTo>
                    <a:close/>
                  </a:path>
                </a:pathLst>
              </a:custGeom>
              <a:noFill/>
              <a:ln w="15875" cap="rnd" cmpd="sng">
                <a:solidFill>
                  <a:schemeClr val="accent2">
                    <a:lumMod val="60000"/>
                    <a:lumOff val="40000"/>
                    <a:alpha val="8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>
                  <a:solidFill>
                    <a:schemeClr val="dk1"/>
                  </a:solidFill>
                  <a:latin typeface="Roboto Light"/>
                  <a:ea typeface="Roboto Light"/>
                  <a:cs typeface="Roboto Light"/>
                  <a:sym typeface="Roboto Light"/>
                </a:endParaRPr>
              </a:p>
            </p:txBody>
          </p:sp>
          <p:sp>
            <p:nvSpPr>
              <p:cNvPr id="91" name="Google Shape;102;p6">
                <a:extLst>
                  <a:ext uri="{FF2B5EF4-FFF2-40B4-BE49-F238E27FC236}">
                    <a16:creationId xmlns:a16="http://schemas.microsoft.com/office/drawing/2014/main" id="{9800499A-0AF3-4959-8A8F-B75977060577}"/>
                  </a:ext>
                </a:extLst>
              </p:cNvPr>
              <p:cNvSpPr/>
              <p:nvPr/>
            </p:nvSpPr>
            <p:spPr>
              <a:xfrm>
                <a:off x="9534677" y="3567286"/>
                <a:ext cx="233817" cy="233817"/>
              </a:xfrm>
              <a:custGeom>
                <a:avLst/>
                <a:gdLst/>
                <a:ahLst/>
                <a:cxnLst/>
                <a:rect l="l" t="t" r="r" b="b"/>
                <a:pathLst>
                  <a:path w="197167" h="197167" extrusionOk="0">
                    <a:moveTo>
                      <a:pt x="66785" y="24984"/>
                    </a:moveTo>
                    <a:lnTo>
                      <a:pt x="173777" y="66786"/>
                    </a:lnTo>
                    <a:lnTo>
                      <a:pt x="131975" y="173777"/>
                    </a:lnTo>
                    <a:lnTo>
                      <a:pt x="24984" y="131975"/>
                    </a:lnTo>
                    <a:close/>
                  </a:path>
                </a:pathLst>
              </a:custGeom>
              <a:noFill/>
              <a:ln w="15875" cap="rnd" cmpd="sng">
                <a:solidFill>
                  <a:schemeClr val="accent2">
                    <a:lumMod val="60000"/>
                    <a:lumOff val="40000"/>
                    <a:alpha val="8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>
                  <a:solidFill>
                    <a:schemeClr val="dk1"/>
                  </a:solidFill>
                  <a:latin typeface="Roboto Light"/>
                  <a:ea typeface="Roboto Light"/>
                  <a:cs typeface="Roboto Light"/>
                  <a:sym typeface="Roboto Light"/>
                </a:endParaRPr>
              </a:p>
            </p:txBody>
          </p:sp>
          <p:sp>
            <p:nvSpPr>
              <p:cNvPr id="92" name="Google Shape;103;p6">
                <a:extLst>
                  <a:ext uri="{FF2B5EF4-FFF2-40B4-BE49-F238E27FC236}">
                    <a16:creationId xmlns:a16="http://schemas.microsoft.com/office/drawing/2014/main" id="{EBF2F145-DB8A-451E-84E0-2041B4FCCA9B}"/>
                  </a:ext>
                </a:extLst>
              </p:cNvPr>
              <p:cNvSpPr/>
              <p:nvPr/>
            </p:nvSpPr>
            <p:spPr>
              <a:xfrm>
                <a:off x="9750120" y="3651659"/>
                <a:ext cx="233817" cy="233817"/>
              </a:xfrm>
              <a:custGeom>
                <a:avLst/>
                <a:gdLst/>
                <a:ahLst/>
                <a:cxnLst/>
                <a:rect l="l" t="t" r="r" b="b"/>
                <a:pathLst>
                  <a:path w="197167" h="197167" extrusionOk="0">
                    <a:moveTo>
                      <a:pt x="66786" y="24984"/>
                    </a:moveTo>
                    <a:lnTo>
                      <a:pt x="173777" y="66786"/>
                    </a:lnTo>
                    <a:lnTo>
                      <a:pt x="131975" y="173777"/>
                    </a:lnTo>
                    <a:lnTo>
                      <a:pt x="24984" y="131975"/>
                    </a:lnTo>
                    <a:close/>
                  </a:path>
                </a:pathLst>
              </a:custGeom>
              <a:noFill/>
              <a:ln w="15875" cap="rnd" cmpd="sng">
                <a:solidFill>
                  <a:schemeClr val="accent2">
                    <a:lumMod val="60000"/>
                    <a:lumOff val="40000"/>
                    <a:alpha val="8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>
                  <a:solidFill>
                    <a:schemeClr val="dk1"/>
                  </a:solidFill>
                  <a:latin typeface="Roboto Light"/>
                  <a:ea typeface="Roboto Light"/>
                  <a:cs typeface="Roboto Light"/>
                  <a:sym typeface="Roboto Light"/>
                </a:endParaRPr>
              </a:p>
            </p:txBody>
          </p:sp>
          <p:sp>
            <p:nvSpPr>
              <p:cNvPr id="93" name="Google Shape;104;p6">
                <a:extLst>
                  <a:ext uri="{FF2B5EF4-FFF2-40B4-BE49-F238E27FC236}">
                    <a16:creationId xmlns:a16="http://schemas.microsoft.com/office/drawing/2014/main" id="{76E959D4-75A5-419F-B9D6-7C1CCC901154}"/>
                  </a:ext>
                </a:extLst>
              </p:cNvPr>
              <p:cNvSpPr/>
              <p:nvPr/>
            </p:nvSpPr>
            <p:spPr>
              <a:xfrm>
                <a:off x="9965934" y="3735084"/>
                <a:ext cx="233817" cy="233817"/>
              </a:xfrm>
              <a:custGeom>
                <a:avLst/>
                <a:gdLst/>
                <a:ahLst/>
                <a:cxnLst/>
                <a:rect l="l" t="t" r="r" b="b"/>
                <a:pathLst>
                  <a:path w="197167" h="197167" extrusionOk="0">
                    <a:moveTo>
                      <a:pt x="66786" y="24984"/>
                    </a:moveTo>
                    <a:lnTo>
                      <a:pt x="173777" y="66786"/>
                    </a:lnTo>
                    <a:lnTo>
                      <a:pt x="131975" y="173777"/>
                    </a:lnTo>
                    <a:lnTo>
                      <a:pt x="24984" y="131975"/>
                    </a:lnTo>
                    <a:close/>
                  </a:path>
                </a:pathLst>
              </a:custGeom>
              <a:noFill/>
              <a:ln w="15875" cap="rnd" cmpd="sng">
                <a:solidFill>
                  <a:schemeClr val="accent2">
                    <a:lumMod val="60000"/>
                    <a:lumOff val="40000"/>
                    <a:alpha val="8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>
                  <a:solidFill>
                    <a:schemeClr val="dk1"/>
                  </a:solidFill>
                  <a:latin typeface="Roboto Light"/>
                  <a:ea typeface="Roboto Light"/>
                  <a:cs typeface="Roboto Light"/>
                  <a:sym typeface="Roboto Light"/>
                </a:endParaRPr>
              </a:p>
            </p:txBody>
          </p:sp>
          <p:sp>
            <p:nvSpPr>
              <p:cNvPr id="94" name="Google Shape;105;p6">
                <a:extLst>
                  <a:ext uri="{FF2B5EF4-FFF2-40B4-BE49-F238E27FC236}">
                    <a16:creationId xmlns:a16="http://schemas.microsoft.com/office/drawing/2014/main" id="{42A6E43D-607B-41D8-8D06-AC1F13BABB0C}"/>
                  </a:ext>
                </a:extLst>
              </p:cNvPr>
              <p:cNvSpPr/>
              <p:nvPr/>
            </p:nvSpPr>
            <p:spPr>
              <a:xfrm>
                <a:off x="10181377" y="3819456"/>
                <a:ext cx="233817" cy="233817"/>
              </a:xfrm>
              <a:custGeom>
                <a:avLst/>
                <a:gdLst/>
                <a:ahLst/>
                <a:cxnLst/>
                <a:rect l="l" t="t" r="r" b="b"/>
                <a:pathLst>
                  <a:path w="197167" h="197167" extrusionOk="0">
                    <a:moveTo>
                      <a:pt x="66786" y="24984"/>
                    </a:moveTo>
                    <a:lnTo>
                      <a:pt x="173777" y="66786"/>
                    </a:lnTo>
                    <a:lnTo>
                      <a:pt x="131976" y="173777"/>
                    </a:lnTo>
                    <a:lnTo>
                      <a:pt x="24984" y="131975"/>
                    </a:lnTo>
                    <a:close/>
                  </a:path>
                </a:pathLst>
              </a:custGeom>
              <a:noFill/>
              <a:ln w="15875" cap="rnd" cmpd="sng">
                <a:solidFill>
                  <a:schemeClr val="accent2">
                    <a:lumMod val="60000"/>
                    <a:lumOff val="40000"/>
                    <a:alpha val="8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>
                  <a:solidFill>
                    <a:schemeClr val="dk1"/>
                  </a:solidFill>
                  <a:latin typeface="Roboto Light"/>
                  <a:ea typeface="Roboto Light"/>
                  <a:cs typeface="Roboto Light"/>
                  <a:sym typeface="Roboto Light"/>
                </a:endParaRPr>
              </a:p>
            </p:txBody>
          </p:sp>
          <p:sp>
            <p:nvSpPr>
              <p:cNvPr id="95" name="Google Shape;106;p6">
                <a:extLst>
                  <a:ext uri="{FF2B5EF4-FFF2-40B4-BE49-F238E27FC236}">
                    <a16:creationId xmlns:a16="http://schemas.microsoft.com/office/drawing/2014/main" id="{C44CDFF1-8629-4C94-B31A-1E8B152AB1A7}"/>
                  </a:ext>
                </a:extLst>
              </p:cNvPr>
              <p:cNvSpPr/>
              <p:nvPr/>
            </p:nvSpPr>
            <p:spPr>
              <a:xfrm>
                <a:off x="8317793" y="2867935"/>
                <a:ext cx="233817" cy="233817"/>
              </a:xfrm>
              <a:custGeom>
                <a:avLst/>
                <a:gdLst/>
                <a:ahLst/>
                <a:cxnLst/>
                <a:rect l="l" t="t" r="r" b="b"/>
                <a:pathLst>
                  <a:path w="197167" h="197167" extrusionOk="0">
                    <a:moveTo>
                      <a:pt x="66786" y="24984"/>
                    </a:moveTo>
                    <a:lnTo>
                      <a:pt x="173777" y="66786"/>
                    </a:lnTo>
                    <a:lnTo>
                      <a:pt x="131976" y="173777"/>
                    </a:lnTo>
                    <a:lnTo>
                      <a:pt x="24984" y="131975"/>
                    </a:lnTo>
                    <a:close/>
                  </a:path>
                </a:pathLst>
              </a:custGeom>
              <a:noFill/>
              <a:ln w="15875" cap="rnd" cmpd="sng">
                <a:solidFill>
                  <a:schemeClr val="accent2">
                    <a:lumMod val="60000"/>
                    <a:lumOff val="40000"/>
                    <a:alpha val="8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>
                  <a:solidFill>
                    <a:schemeClr val="dk1"/>
                  </a:solidFill>
                  <a:latin typeface="Roboto Light"/>
                  <a:ea typeface="Roboto Light"/>
                  <a:cs typeface="Roboto Light"/>
                  <a:sym typeface="Roboto Light"/>
                </a:endParaRPr>
              </a:p>
            </p:txBody>
          </p:sp>
          <p:sp>
            <p:nvSpPr>
              <p:cNvPr id="96" name="Google Shape;107;p6">
                <a:extLst>
                  <a:ext uri="{FF2B5EF4-FFF2-40B4-BE49-F238E27FC236}">
                    <a16:creationId xmlns:a16="http://schemas.microsoft.com/office/drawing/2014/main" id="{6560D553-1D34-434B-953F-480BE55D0FF9}"/>
                  </a:ext>
                </a:extLst>
              </p:cNvPr>
              <p:cNvSpPr/>
              <p:nvPr/>
            </p:nvSpPr>
            <p:spPr>
              <a:xfrm>
                <a:off x="8533607" y="2951360"/>
                <a:ext cx="233817" cy="233817"/>
              </a:xfrm>
              <a:custGeom>
                <a:avLst/>
                <a:gdLst/>
                <a:ahLst/>
                <a:cxnLst/>
                <a:rect l="l" t="t" r="r" b="b"/>
                <a:pathLst>
                  <a:path w="197167" h="197167" extrusionOk="0">
                    <a:moveTo>
                      <a:pt x="66785" y="24984"/>
                    </a:moveTo>
                    <a:lnTo>
                      <a:pt x="173777" y="66786"/>
                    </a:lnTo>
                    <a:lnTo>
                      <a:pt x="131975" y="173777"/>
                    </a:lnTo>
                    <a:lnTo>
                      <a:pt x="24984" y="131975"/>
                    </a:lnTo>
                    <a:close/>
                  </a:path>
                </a:pathLst>
              </a:custGeom>
              <a:noFill/>
              <a:ln w="15875" cap="rnd" cmpd="sng">
                <a:solidFill>
                  <a:schemeClr val="accent2">
                    <a:lumMod val="60000"/>
                    <a:lumOff val="40000"/>
                    <a:alpha val="8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>
                  <a:solidFill>
                    <a:schemeClr val="dk1"/>
                  </a:solidFill>
                  <a:latin typeface="Roboto Light"/>
                  <a:ea typeface="Roboto Light"/>
                  <a:cs typeface="Roboto Light"/>
                  <a:sym typeface="Roboto Light"/>
                </a:endParaRPr>
              </a:p>
            </p:txBody>
          </p:sp>
          <p:sp>
            <p:nvSpPr>
              <p:cNvPr id="97" name="Google Shape;108;p6">
                <a:extLst>
                  <a:ext uri="{FF2B5EF4-FFF2-40B4-BE49-F238E27FC236}">
                    <a16:creationId xmlns:a16="http://schemas.microsoft.com/office/drawing/2014/main" id="{700D1CC2-7FC6-4E3A-9FFC-6F5E61216291}"/>
                  </a:ext>
                </a:extLst>
              </p:cNvPr>
              <p:cNvSpPr/>
              <p:nvPr/>
            </p:nvSpPr>
            <p:spPr>
              <a:xfrm>
                <a:off x="8749050" y="3035732"/>
                <a:ext cx="233817" cy="233817"/>
              </a:xfrm>
              <a:custGeom>
                <a:avLst/>
                <a:gdLst/>
                <a:ahLst/>
                <a:cxnLst/>
                <a:rect l="l" t="t" r="r" b="b"/>
                <a:pathLst>
                  <a:path w="197167" h="197167" extrusionOk="0">
                    <a:moveTo>
                      <a:pt x="66786" y="24984"/>
                    </a:moveTo>
                    <a:lnTo>
                      <a:pt x="173777" y="66786"/>
                    </a:lnTo>
                    <a:lnTo>
                      <a:pt x="131975" y="173777"/>
                    </a:lnTo>
                    <a:lnTo>
                      <a:pt x="24984" y="131975"/>
                    </a:lnTo>
                    <a:close/>
                  </a:path>
                </a:pathLst>
              </a:custGeom>
              <a:noFill/>
              <a:ln w="15875" cap="rnd" cmpd="sng">
                <a:solidFill>
                  <a:schemeClr val="accent2">
                    <a:lumMod val="60000"/>
                    <a:lumOff val="40000"/>
                    <a:alpha val="8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>
                  <a:solidFill>
                    <a:schemeClr val="dk1"/>
                  </a:solidFill>
                  <a:latin typeface="Roboto Light"/>
                  <a:ea typeface="Roboto Light"/>
                  <a:cs typeface="Roboto Light"/>
                  <a:sym typeface="Roboto Light"/>
                </a:endParaRPr>
              </a:p>
            </p:txBody>
          </p:sp>
          <p:sp>
            <p:nvSpPr>
              <p:cNvPr id="98" name="Google Shape;109;p6">
                <a:extLst>
                  <a:ext uri="{FF2B5EF4-FFF2-40B4-BE49-F238E27FC236}">
                    <a16:creationId xmlns:a16="http://schemas.microsoft.com/office/drawing/2014/main" id="{F70AC703-4EEB-4CCB-A232-CF73A8D0A436}"/>
                  </a:ext>
                </a:extLst>
              </p:cNvPr>
              <p:cNvSpPr/>
              <p:nvPr/>
            </p:nvSpPr>
            <p:spPr>
              <a:xfrm>
                <a:off x="8964495" y="3120105"/>
                <a:ext cx="233817" cy="233817"/>
              </a:xfrm>
              <a:custGeom>
                <a:avLst/>
                <a:gdLst/>
                <a:ahLst/>
                <a:cxnLst/>
                <a:rect l="l" t="t" r="r" b="b"/>
                <a:pathLst>
                  <a:path w="197167" h="197167" extrusionOk="0">
                    <a:moveTo>
                      <a:pt x="66786" y="24984"/>
                    </a:moveTo>
                    <a:lnTo>
                      <a:pt x="173777" y="66786"/>
                    </a:lnTo>
                    <a:lnTo>
                      <a:pt x="131975" y="173777"/>
                    </a:lnTo>
                    <a:lnTo>
                      <a:pt x="24984" y="131975"/>
                    </a:lnTo>
                    <a:close/>
                  </a:path>
                </a:pathLst>
              </a:custGeom>
              <a:noFill/>
              <a:ln w="15875" cap="rnd" cmpd="sng">
                <a:solidFill>
                  <a:schemeClr val="accent2">
                    <a:lumMod val="60000"/>
                    <a:lumOff val="40000"/>
                    <a:alpha val="8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>
                  <a:solidFill>
                    <a:schemeClr val="dk1"/>
                  </a:solidFill>
                  <a:latin typeface="Roboto Light"/>
                  <a:ea typeface="Roboto Light"/>
                  <a:cs typeface="Roboto Light"/>
                  <a:sym typeface="Roboto Light"/>
                </a:endParaRPr>
              </a:p>
            </p:txBody>
          </p:sp>
          <p:sp>
            <p:nvSpPr>
              <p:cNvPr id="99" name="Google Shape;110;p6">
                <a:extLst>
                  <a:ext uri="{FF2B5EF4-FFF2-40B4-BE49-F238E27FC236}">
                    <a16:creationId xmlns:a16="http://schemas.microsoft.com/office/drawing/2014/main" id="{EF93A745-55B6-4F91-934E-39BAC51A5445}"/>
                  </a:ext>
                </a:extLst>
              </p:cNvPr>
              <p:cNvSpPr/>
              <p:nvPr/>
            </p:nvSpPr>
            <p:spPr>
              <a:xfrm>
                <a:off x="9179939" y="3204477"/>
                <a:ext cx="233817" cy="233817"/>
              </a:xfrm>
              <a:custGeom>
                <a:avLst/>
                <a:gdLst/>
                <a:ahLst/>
                <a:cxnLst/>
                <a:rect l="l" t="t" r="r" b="b"/>
                <a:pathLst>
                  <a:path w="197167" h="197167" extrusionOk="0">
                    <a:moveTo>
                      <a:pt x="66786" y="24984"/>
                    </a:moveTo>
                    <a:lnTo>
                      <a:pt x="173777" y="66786"/>
                    </a:lnTo>
                    <a:lnTo>
                      <a:pt x="131976" y="173777"/>
                    </a:lnTo>
                    <a:lnTo>
                      <a:pt x="24984" y="131975"/>
                    </a:lnTo>
                    <a:close/>
                  </a:path>
                </a:pathLst>
              </a:custGeom>
              <a:noFill/>
              <a:ln w="15875" cap="rnd" cmpd="sng">
                <a:solidFill>
                  <a:schemeClr val="accent2">
                    <a:lumMod val="60000"/>
                    <a:lumOff val="40000"/>
                    <a:alpha val="8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>
                  <a:solidFill>
                    <a:schemeClr val="dk1"/>
                  </a:solidFill>
                  <a:latin typeface="Roboto Light"/>
                  <a:ea typeface="Roboto Light"/>
                  <a:cs typeface="Roboto Light"/>
                  <a:sym typeface="Roboto Light"/>
                </a:endParaRPr>
              </a:p>
            </p:txBody>
          </p:sp>
          <p:sp>
            <p:nvSpPr>
              <p:cNvPr id="100" name="Google Shape;111;p6">
                <a:extLst>
                  <a:ext uri="{FF2B5EF4-FFF2-40B4-BE49-F238E27FC236}">
                    <a16:creationId xmlns:a16="http://schemas.microsoft.com/office/drawing/2014/main" id="{27816197-6E77-4215-9820-B2BC54F284E9}"/>
                  </a:ext>
                </a:extLst>
              </p:cNvPr>
              <p:cNvSpPr/>
              <p:nvPr/>
            </p:nvSpPr>
            <p:spPr>
              <a:xfrm>
                <a:off x="9395382" y="3288848"/>
                <a:ext cx="233817" cy="233817"/>
              </a:xfrm>
              <a:custGeom>
                <a:avLst/>
                <a:gdLst/>
                <a:ahLst/>
                <a:cxnLst/>
                <a:rect l="l" t="t" r="r" b="b"/>
                <a:pathLst>
                  <a:path w="197167" h="197167" extrusionOk="0">
                    <a:moveTo>
                      <a:pt x="66786" y="24984"/>
                    </a:moveTo>
                    <a:lnTo>
                      <a:pt x="173777" y="66786"/>
                    </a:lnTo>
                    <a:lnTo>
                      <a:pt x="131976" y="173777"/>
                    </a:lnTo>
                    <a:lnTo>
                      <a:pt x="24984" y="131975"/>
                    </a:lnTo>
                    <a:close/>
                  </a:path>
                </a:pathLst>
              </a:custGeom>
              <a:noFill/>
              <a:ln w="15875" cap="rnd" cmpd="sng">
                <a:solidFill>
                  <a:schemeClr val="accent2">
                    <a:lumMod val="60000"/>
                    <a:lumOff val="40000"/>
                    <a:alpha val="8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>
                  <a:solidFill>
                    <a:schemeClr val="dk1"/>
                  </a:solidFill>
                  <a:latin typeface="Roboto Light"/>
                  <a:ea typeface="Roboto Light"/>
                  <a:cs typeface="Roboto Light"/>
                  <a:sym typeface="Roboto Light"/>
                </a:endParaRPr>
              </a:p>
            </p:txBody>
          </p:sp>
          <p:sp>
            <p:nvSpPr>
              <p:cNvPr id="101" name="Google Shape;112;p6">
                <a:extLst>
                  <a:ext uri="{FF2B5EF4-FFF2-40B4-BE49-F238E27FC236}">
                    <a16:creationId xmlns:a16="http://schemas.microsoft.com/office/drawing/2014/main" id="{D7B5099E-691B-4BC4-A1E2-C36684DE249A}"/>
                  </a:ext>
                </a:extLst>
              </p:cNvPr>
              <p:cNvSpPr/>
              <p:nvPr/>
            </p:nvSpPr>
            <p:spPr>
              <a:xfrm>
                <a:off x="9610827" y="3373220"/>
                <a:ext cx="233817" cy="233817"/>
              </a:xfrm>
              <a:custGeom>
                <a:avLst/>
                <a:gdLst/>
                <a:ahLst/>
                <a:cxnLst/>
                <a:rect l="l" t="t" r="r" b="b"/>
                <a:pathLst>
                  <a:path w="197167" h="197167" extrusionOk="0">
                    <a:moveTo>
                      <a:pt x="66785" y="24984"/>
                    </a:moveTo>
                    <a:lnTo>
                      <a:pt x="173777" y="66786"/>
                    </a:lnTo>
                    <a:lnTo>
                      <a:pt x="131975" y="173777"/>
                    </a:lnTo>
                    <a:lnTo>
                      <a:pt x="24984" y="131975"/>
                    </a:lnTo>
                    <a:close/>
                  </a:path>
                </a:pathLst>
              </a:custGeom>
              <a:noFill/>
              <a:ln w="15875" cap="rnd" cmpd="sng">
                <a:solidFill>
                  <a:schemeClr val="accent2">
                    <a:lumMod val="60000"/>
                    <a:lumOff val="40000"/>
                    <a:alpha val="8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>
                  <a:solidFill>
                    <a:schemeClr val="dk1"/>
                  </a:solidFill>
                  <a:latin typeface="Roboto Light"/>
                  <a:ea typeface="Roboto Light"/>
                  <a:cs typeface="Roboto Light"/>
                  <a:sym typeface="Roboto Light"/>
                </a:endParaRPr>
              </a:p>
            </p:txBody>
          </p:sp>
          <p:sp>
            <p:nvSpPr>
              <p:cNvPr id="102" name="Google Shape;113;p6">
                <a:extLst>
                  <a:ext uri="{FF2B5EF4-FFF2-40B4-BE49-F238E27FC236}">
                    <a16:creationId xmlns:a16="http://schemas.microsoft.com/office/drawing/2014/main" id="{ECCF7A84-0484-4836-929D-E543FC848974}"/>
                  </a:ext>
                </a:extLst>
              </p:cNvPr>
              <p:cNvSpPr/>
              <p:nvPr/>
            </p:nvSpPr>
            <p:spPr>
              <a:xfrm>
                <a:off x="9826640" y="3456645"/>
                <a:ext cx="233817" cy="233817"/>
              </a:xfrm>
              <a:custGeom>
                <a:avLst/>
                <a:gdLst/>
                <a:ahLst/>
                <a:cxnLst/>
                <a:rect l="l" t="t" r="r" b="b"/>
                <a:pathLst>
                  <a:path w="197167" h="197167" extrusionOk="0">
                    <a:moveTo>
                      <a:pt x="66786" y="24984"/>
                    </a:moveTo>
                    <a:lnTo>
                      <a:pt x="173777" y="66786"/>
                    </a:lnTo>
                    <a:lnTo>
                      <a:pt x="131975" y="173777"/>
                    </a:lnTo>
                    <a:lnTo>
                      <a:pt x="24984" y="131975"/>
                    </a:lnTo>
                    <a:close/>
                  </a:path>
                </a:pathLst>
              </a:custGeom>
              <a:noFill/>
              <a:ln w="15875" cap="rnd" cmpd="sng">
                <a:solidFill>
                  <a:schemeClr val="accent2">
                    <a:lumMod val="60000"/>
                    <a:lumOff val="40000"/>
                    <a:alpha val="8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>
                  <a:solidFill>
                    <a:schemeClr val="dk1"/>
                  </a:solidFill>
                  <a:latin typeface="Roboto Light"/>
                  <a:ea typeface="Roboto Light"/>
                  <a:cs typeface="Roboto Light"/>
                  <a:sym typeface="Roboto Light"/>
                </a:endParaRPr>
              </a:p>
            </p:txBody>
          </p:sp>
          <p:sp>
            <p:nvSpPr>
              <p:cNvPr id="103" name="Google Shape;114;p6">
                <a:extLst>
                  <a:ext uri="{FF2B5EF4-FFF2-40B4-BE49-F238E27FC236}">
                    <a16:creationId xmlns:a16="http://schemas.microsoft.com/office/drawing/2014/main" id="{AD356218-8D5E-43CF-B78E-87B90BDD78C3}"/>
                  </a:ext>
                </a:extLst>
              </p:cNvPr>
              <p:cNvSpPr/>
              <p:nvPr/>
            </p:nvSpPr>
            <p:spPr>
              <a:xfrm>
                <a:off x="10042085" y="3541018"/>
                <a:ext cx="233817" cy="233817"/>
              </a:xfrm>
              <a:custGeom>
                <a:avLst/>
                <a:gdLst/>
                <a:ahLst/>
                <a:cxnLst/>
                <a:rect l="l" t="t" r="r" b="b"/>
                <a:pathLst>
                  <a:path w="197167" h="197167" extrusionOk="0">
                    <a:moveTo>
                      <a:pt x="66786" y="24984"/>
                    </a:moveTo>
                    <a:lnTo>
                      <a:pt x="173777" y="66786"/>
                    </a:lnTo>
                    <a:lnTo>
                      <a:pt x="131975" y="173777"/>
                    </a:lnTo>
                    <a:lnTo>
                      <a:pt x="24984" y="131975"/>
                    </a:lnTo>
                    <a:close/>
                  </a:path>
                </a:pathLst>
              </a:custGeom>
              <a:noFill/>
              <a:ln w="15875" cap="rnd" cmpd="sng">
                <a:solidFill>
                  <a:schemeClr val="accent2">
                    <a:lumMod val="60000"/>
                    <a:lumOff val="40000"/>
                    <a:alpha val="8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>
                  <a:solidFill>
                    <a:schemeClr val="dk1"/>
                  </a:solidFill>
                  <a:latin typeface="Roboto Light"/>
                  <a:ea typeface="Roboto Light"/>
                  <a:cs typeface="Roboto Light"/>
                  <a:sym typeface="Roboto Light"/>
                </a:endParaRPr>
              </a:p>
            </p:txBody>
          </p:sp>
          <p:sp>
            <p:nvSpPr>
              <p:cNvPr id="104" name="Google Shape;115;p6">
                <a:extLst>
                  <a:ext uri="{FF2B5EF4-FFF2-40B4-BE49-F238E27FC236}">
                    <a16:creationId xmlns:a16="http://schemas.microsoft.com/office/drawing/2014/main" id="{6E24DC11-0A6C-4E5B-B34C-2182C827B02E}"/>
                  </a:ext>
                </a:extLst>
              </p:cNvPr>
              <p:cNvSpPr/>
              <p:nvPr/>
            </p:nvSpPr>
            <p:spPr>
              <a:xfrm>
                <a:off x="10257528" y="3625388"/>
                <a:ext cx="233817" cy="233817"/>
              </a:xfrm>
              <a:custGeom>
                <a:avLst/>
                <a:gdLst/>
                <a:ahLst/>
                <a:cxnLst/>
                <a:rect l="l" t="t" r="r" b="b"/>
                <a:pathLst>
                  <a:path w="197167" h="197167" extrusionOk="0">
                    <a:moveTo>
                      <a:pt x="66786" y="24984"/>
                    </a:moveTo>
                    <a:lnTo>
                      <a:pt x="173777" y="66786"/>
                    </a:lnTo>
                    <a:lnTo>
                      <a:pt x="131976" y="173777"/>
                    </a:lnTo>
                    <a:lnTo>
                      <a:pt x="24984" y="131975"/>
                    </a:lnTo>
                    <a:close/>
                  </a:path>
                </a:pathLst>
              </a:custGeom>
              <a:noFill/>
              <a:ln w="15875" cap="rnd" cmpd="sng">
                <a:solidFill>
                  <a:schemeClr val="accent2">
                    <a:lumMod val="60000"/>
                    <a:lumOff val="40000"/>
                    <a:alpha val="8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>
                  <a:solidFill>
                    <a:schemeClr val="dk1"/>
                  </a:solidFill>
                  <a:latin typeface="Roboto Light"/>
                  <a:ea typeface="Roboto Light"/>
                  <a:cs typeface="Roboto Light"/>
                  <a:sym typeface="Roboto Light"/>
                </a:endParaRPr>
              </a:p>
            </p:txBody>
          </p:sp>
        </p:grpSp>
        <p:grpSp>
          <p:nvGrpSpPr>
            <p:cNvPr id="28" name="Группа 27">
              <a:extLst>
                <a:ext uri="{FF2B5EF4-FFF2-40B4-BE49-F238E27FC236}">
                  <a16:creationId xmlns:a16="http://schemas.microsoft.com/office/drawing/2014/main" id="{5AD0BD19-09AE-42A8-A263-88892440C94B}"/>
                </a:ext>
              </a:extLst>
            </p:cNvPr>
            <p:cNvGrpSpPr/>
            <p:nvPr/>
          </p:nvGrpSpPr>
          <p:grpSpPr>
            <a:xfrm rot="120000">
              <a:off x="6259928" y="4383681"/>
              <a:ext cx="1362236" cy="1646882"/>
              <a:chOff x="6074184" y="4326529"/>
              <a:chExt cx="1362236" cy="1646882"/>
            </a:xfrm>
          </p:grpSpPr>
          <p:sp>
            <p:nvSpPr>
              <p:cNvPr id="49" name="Google Shape;132;p6">
                <a:extLst>
                  <a:ext uri="{FF2B5EF4-FFF2-40B4-BE49-F238E27FC236}">
                    <a16:creationId xmlns:a16="http://schemas.microsoft.com/office/drawing/2014/main" id="{CD41DAFD-6C85-44BF-B6D0-42FD7A6D8730}"/>
                  </a:ext>
                </a:extLst>
              </p:cNvPr>
              <p:cNvSpPr/>
              <p:nvPr/>
            </p:nvSpPr>
            <p:spPr>
              <a:xfrm>
                <a:off x="6074184" y="4326529"/>
                <a:ext cx="1362236" cy="1646882"/>
              </a:xfrm>
              <a:custGeom>
                <a:avLst/>
                <a:gdLst/>
                <a:ahLst/>
                <a:cxnLst/>
                <a:rect l="l" t="t" r="r" b="b"/>
                <a:pathLst>
                  <a:path w="1148715" h="1388745" extrusionOk="0">
                    <a:moveTo>
                      <a:pt x="288376" y="23117"/>
                    </a:moveTo>
                    <a:lnTo>
                      <a:pt x="1132206" y="216974"/>
                    </a:lnTo>
                    <a:lnTo>
                      <a:pt x="866948" y="1371602"/>
                    </a:lnTo>
                    <a:lnTo>
                      <a:pt x="23117" y="1177744"/>
                    </a:lnTo>
                    <a:close/>
                  </a:path>
                </a:pathLst>
              </a:custGeom>
              <a:noFill/>
              <a:ln w="15875" cap="rnd" cmpd="sng">
                <a:solidFill>
                  <a:schemeClr val="accent2">
                    <a:lumMod val="60000"/>
                    <a:lumOff val="40000"/>
                    <a:alpha val="8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>
                  <a:solidFill>
                    <a:schemeClr val="dk1"/>
                  </a:solidFill>
                  <a:latin typeface="Roboto Light"/>
                  <a:ea typeface="Roboto Light"/>
                  <a:cs typeface="Roboto Light"/>
                  <a:sym typeface="Roboto Light"/>
                </a:endParaRPr>
              </a:p>
            </p:txBody>
          </p:sp>
          <p:sp>
            <p:nvSpPr>
              <p:cNvPr id="50" name="Google Shape;133;p6">
                <a:extLst>
                  <a:ext uri="{FF2B5EF4-FFF2-40B4-BE49-F238E27FC236}">
                    <a16:creationId xmlns:a16="http://schemas.microsoft.com/office/drawing/2014/main" id="{9BDD7617-5AAC-4F7F-A154-8136AE057747}"/>
                  </a:ext>
                </a:extLst>
              </p:cNvPr>
              <p:cNvSpPr/>
              <p:nvPr/>
            </p:nvSpPr>
            <p:spPr>
              <a:xfrm>
                <a:off x="6501783" y="4610452"/>
                <a:ext cx="315145" cy="315145"/>
              </a:xfrm>
              <a:custGeom>
                <a:avLst/>
                <a:gdLst/>
                <a:ahLst/>
                <a:cxnLst/>
                <a:rect l="l" t="t" r="r" b="b"/>
                <a:pathLst>
                  <a:path w="265747" h="265747" extrusionOk="0">
                    <a:moveTo>
                      <a:pt x="64384" y="23117"/>
                    </a:moveTo>
                    <a:lnTo>
                      <a:pt x="244011" y="64384"/>
                    </a:lnTo>
                    <a:lnTo>
                      <a:pt x="202744" y="244011"/>
                    </a:lnTo>
                    <a:lnTo>
                      <a:pt x="23117" y="202744"/>
                    </a:lnTo>
                    <a:close/>
                  </a:path>
                </a:pathLst>
              </a:custGeom>
              <a:noFill/>
              <a:ln w="15875" cap="rnd" cmpd="sng">
                <a:solidFill>
                  <a:schemeClr val="accent2">
                    <a:lumMod val="60000"/>
                    <a:lumOff val="40000"/>
                    <a:alpha val="8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>
                  <a:solidFill>
                    <a:schemeClr val="dk1"/>
                  </a:solidFill>
                  <a:latin typeface="Roboto Light"/>
                  <a:ea typeface="Roboto Light"/>
                  <a:cs typeface="Roboto Light"/>
                  <a:sym typeface="Roboto Light"/>
                </a:endParaRPr>
              </a:p>
            </p:txBody>
          </p:sp>
          <p:sp>
            <p:nvSpPr>
              <p:cNvPr id="51" name="Google Shape;134;p6">
                <a:extLst>
                  <a:ext uri="{FF2B5EF4-FFF2-40B4-BE49-F238E27FC236}">
                    <a16:creationId xmlns:a16="http://schemas.microsoft.com/office/drawing/2014/main" id="{16A1B198-3849-4447-8CC2-641E2E17A69E}"/>
                  </a:ext>
                </a:extLst>
              </p:cNvPr>
              <p:cNvSpPr/>
              <p:nvPr/>
            </p:nvSpPr>
            <p:spPr>
              <a:xfrm>
                <a:off x="6468191" y="5003599"/>
                <a:ext cx="609956" cy="172822"/>
              </a:xfrm>
              <a:custGeom>
                <a:avLst/>
                <a:gdLst/>
                <a:ahLst/>
                <a:cxnLst/>
                <a:rect l="l" t="t" r="r" b="b"/>
                <a:pathLst>
                  <a:path w="514350" h="145732" extrusionOk="0">
                    <a:moveTo>
                      <a:pt x="19288" y="19288"/>
                    </a:moveTo>
                    <a:lnTo>
                      <a:pt x="497634" y="129016"/>
                    </a:lnTo>
                  </a:path>
                </a:pathLst>
              </a:custGeom>
              <a:noFill/>
              <a:ln w="15875" cap="rnd" cmpd="sng">
                <a:solidFill>
                  <a:schemeClr val="accent2">
                    <a:lumMod val="60000"/>
                    <a:lumOff val="40000"/>
                    <a:alpha val="8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>
                  <a:solidFill>
                    <a:schemeClr val="dk1"/>
                  </a:solidFill>
                  <a:latin typeface="Roboto Light"/>
                  <a:ea typeface="Roboto Light"/>
                  <a:cs typeface="Roboto Light"/>
                  <a:sym typeface="Roboto Light"/>
                </a:endParaRPr>
              </a:p>
            </p:txBody>
          </p:sp>
          <p:sp>
            <p:nvSpPr>
              <p:cNvPr id="52" name="Google Shape;135;p6">
                <a:extLst>
                  <a:ext uri="{FF2B5EF4-FFF2-40B4-BE49-F238E27FC236}">
                    <a16:creationId xmlns:a16="http://schemas.microsoft.com/office/drawing/2014/main" id="{574EF8F3-B906-4A58-87A2-C617F6EA64B7}"/>
                  </a:ext>
                </a:extLst>
              </p:cNvPr>
              <p:cNvSpPr/>
              <p:nvPr/>
            </p:nvSpPr>
            <p:spPr>
              <a:xfrm>
                <a:off x="6438710" y="5131689"/>
                <a:ext cx="609956" cy="172822"/>
              </a:xfrm>
              <a:custGeom>
                <a:avLst/>
                <a:gdLst/>
                <a:ahLst/>
                <a:cxnLst/>
                <a:rect l="l" t="t" r="r" b="b"/>
                <a:pathLst>
                  <a:path w="514350" h="145732" extrusionOk="0">
                    <a:moveTo>
                      <a:pt x="19288" y="19288"/>
                    </a:moveTo>
                    <a:lnTo>
                      <a:pt x="497634" y="129016"/>
                    </a:lnTo>
                  </a:path>
                </a:pathLst>
              </a:custGeom>
              <a:noFill/>
              <a:ln w="15875" cap="rnd" cmpd="sng">
                <a:solidFill>
                  <a:schemeClr val="accent2">
                    <a:lumMod val="60000"/>
                    <a:lumOff val="40000"/>
                    <a:alpha val="8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>
                  <a:solidFill>
                    <a:schemeClr val="dk1"/>
                  </a:solidFill>
                  <a:latin typeface="Roboto Light"/>
                  <a:ea typeface="Roboto Light"/>
                  <a:cs typeface="Roboto Light"/>
                  <a:sym typeface="Roboto Light"/>
                </a:endParaRPr>
              </a:p>
            </p:txBody>
          </p:sp>
          <p:sp>
            <p:nvSpPr>
              <p:cNvPr id="53" name="Google Shape;136;p6">
                <a:extLst>
                  <a:ext uri="{FF2B5EF4-FFF2-40B4-BE49-F238E27FC236}">
                    <a16:creationId xmlns:a16="http://schemas.microsoft.com/office/drawing/2014/main" id="{376E9772-C74C-4C12-A24B-F62AF4B22FC9}"/>
                  </a:ext>
                </a:extLst>
              </p:cNvPr>
              <p:cNvSpPr/>
              <p:nvPr/>
            </p:nvSpPr>
            <p:spPr>
              <a:xfrm>
                <a:off x="6409229" y="5258763"/>
                <a:ext cx="609956" cy="172822"/>
              </a:xfrm>
              <a:custGeom>
                <a:avLst/>
                <a:gdLst/>
                <a:ahLst/>
                <a:cxnLst/>
                <a:rect l="l" t="t" r="r" b="b"/>
                <a:pathLst>
                  <a:path w="514350" h="145732" extrusionOk="0">
                    <a:moveTo>
                      <a:pt x="19288" y="19288"/>
                    </a:moveTo>
                    <a:lnTo>
                      <a:pt x="497634" y="129873"/>
                    </a:lnTo>
                  </a:path>
                </a:pathLst>
              </a:custGeom>
              <a:noFill/>
              <a:ln w="15875" cap="rnd" cmpd="sng">
                <a:solidFill>
                  <a:schemeClr val="accent2">
                    <a:lumMod val="60000"/>
                    <a:lumOff val="40000"/>
                    <a:alpha val="8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>
                  <a:solidFill>
                    <a:schemeClr val="dk1"/>
                  </a:solidFill>
                  <a:latin typeface="Roboto Light"/>
                  <a:ea typeface="Roboto Light"/>
                  <a:cs typeface="Roboto Light"/>
                  <a:sym typeface="Roboto Light"/>
                </a:endParaRPr>
              </a:p>
            </p:txBody>
          </p:sp>
          <p:sp>
            <p:nvSpPr>
              <p:cNvPr id="54" name="Google Shape;137;p6">
                <a:extLst>
                  <a:ext uri="{FF2B5EF4-FFF2-40B4-BE49-F238E27FC236}">
                    <a16:creationId xmlns:a16="http://schemas.microsoft.com/office/drawing/2014/main" id="{010275A5-92F2-481D-8F1D-234989BD0C31}"/>
                  </a:ext>
                </a:extLst>
              </p:cNvPr>
              <p:cNvSpPr/>
              <p:nvPr/>
            </p:nvSpPr>
            <p:spPr>
              <a:xfrm>
                <a:off x="6379747" y="5386854"/>
                <a:ext cx="609956" cy="172822"/>
              </a:xfrm>
              <a:custGeom>
                <a:avLst/>
                <a:gdLst/>
                <a:ahLst/>
                <a:cxnLst/>
                <a:rect l="l" t="t" r="r" b="b"/>
                <a:pathLst>
                  <a:path w="514350" h="145732" extrusionOk="0">
                    <a:moveTo>
                      <a:pt x="19288" y="19288"/>
                    </a:moveTo>
                    <a:lnTo>
                      <a:pt x="497634" y="129873"/>
                    </a:lnTo>
                  </a:path>
                </a:pathLst>
              </a:custGeom>
              <a:noFill/>
              <a:ln w="15875" cap="rnd" cmpd="sng">
                <a:solidFill>
                  <a:schemeClr val="accent2">
                    <a:lumMod val="60000"/>
                    <a:lumOff val="40000"/>
                    <a:alpha val="8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>
                  <a:solidFill>
                    <a:schemeClr val="dk1"/>
                  </a:solidFill>
                  <a:latin typeface="Roboto Light"/>
                  <a:ea typeface="Roboto Light"/>
                  <a:cs typeface="Roboto Light"/>
                  <a:sym typeface="Roboto Light"/>
                </a:endParaRPr>
              </a:p>
            </p:txBody>
          </p:sp>
          <p:sp>
            <p:nvSpPr>
              <p:cNvPr id="55" name="Google Shape;138;p6">
                <a:extLst>
                  <a:ext uri="{FF2B5EF4-FFF2-40B4-BE49-F238E27FC236}">
                    <a16:creationId xmlns:a16="http://schemas.microsoft.com/office/drawing/2014/main" id="{1D62AA85-2B35-4367-A46C-8682DBD755F7}"/>
                  </a:ext>
                </a:extLst>
              </p:cNvPr>
              <p:cNvSpPr/>
              <p:nvPr/>
            </p:nvSpPr>
            <p:spPr>
              <a:xfrm>
                <a:off x="6350266" y="5514945"/>
                <a:ext cx="609956" cy="172822"/>
              </a:xfrm>
              <a:custGeom>
                <a:avLst/>
                <a:gdLst/>
                <a:ahLst/>
                <a:cxnLst/>
                <a:rect l="l" t="t" r="r" b="b"/>
                <a:pathLst>
                  <a:path w="514350" h="145732" extrusionOk="0">
                    <a:moveTo>
                      <a:pt x="19288" y="19288"/>
                    </a:moveTo>
                    <a:lnTo>
                      <a:pt x="497634" y="129016"/>
                    </a:lnTo>
                  </a:path>
                </a:pathLst>
              </a:custGeom>
              <a:noFill/>
              <a:ln w="15875" cap="rnd" cmpd="sng">
                <a:solidFill>
                  <a:schemeClr val="accent2">
                    <a:lumMod val="60000"/>
                    <a:lumOff val="40000"/>
                    <a:alpha val="8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>
                  <a:solidFill>
                    <a:schemeClr val="dk1"/>
                  </a:solidFill>
                  <a:latin typeface="Roboto Light"/>
                  <a:ea typeface="Roboto Light"/>
                  <a:cs typeface="Roboto Light"/>
                  <a:sym typeface="Roboto Light"/>
                </a:endParaRPr>
              </a:p>
            </p:txBody>
          </p:sp>
        </p:grpSp>
        <p:grpSp>
          <p:nvGrpSpPr>
            <p:cNvPr id="29" name="Группа 28">
              <a:extLst>
                <a:ext uri="{FF2B5EF4-FFF2-40B4-BE49-F238E27FC236}">
                  <a16:creationId xmlns:a16="http://schemas.microsoft.com/office/drawing/2014/main" id="{DA87EAB8-8F34-41D0-B08D-F8F817162CD6}"/>
                </a:ext>
              </a:extLst>
            </p:cNvPr>
            <p:cNvGrpSpPr/>
            <p:nvPr/>
          </p:nvGrpSpPr>
          <p:grpSpPr>
            <a:xfrm>
              <a:off x="10141181" y="4488434"/>
              <a:ext cx="1890730" cy="2023022"/>
              <a:chOff x="10250365" y="4461138"/>
              <a:chExt cx="1890730" cy="2023022"/>
            </a:xfrm>
          </p:grpSpPr>
          <p:sp>
            <p:nvSpPr>
              <p:cNvPr id="44" name="Google Shape;139;p6">
                <a:extLst>
                  <a:ext uri="{FF2B5EF4-FFF2-40B4-BE49-F238E27FC236}">
                    <a16:creationId xmlns:a16="http://schemas.microsoft.com/office/drawing/2014/main" id="{46CA8035-ADD4-48AC-9F68-ACF06E23119E}"/>
                  </a:ext>
                </a:extLst>
              </p:cNvPr>
              <p:cNvSpPr/>
              <p:nvPr/>
            </p:nvSpPr>
            <p:spPr>
              <a:xfrm>
                <a:off x="10362055" y="4565946"/>
                <a:ext cx="1779040" cy="1890864"/>
              </a:xfrm>
              <a:custGeom>
                <a:avLst/>
                <a:gdLst/>
                <a:ahLst/>
                <a:cxnLst/>
                <a:rect l="l" t="t" r="r" b="b"/>
                <a:pathLst>
                  <a:path w="1500187" h="1594485" extrusionOk="0">
                    <a:moveTo>
                      <a:pt x="578853" y="25923"/>
                    </a:moveTo>
                    <a:lnTo>
                      <a:pt x="1481924" y="483534"/>
                    </a:lnTo>
                    <a:lnTo>
                      <a:pt x="928995" y="1574714"/>
                    </a:lnTo>
                    <a:lnTo>
                      <a:pt x="25923" y="1117103"/>
                    </a:lnTo>
                    <a:close/>
                  </a:path>
                </a:pathLst>
              </a:custGeom>
              <a:noFill/>
              <a:ln w="15875" cap="rnd" cmpd="sng">
                <a:solidFill>
                  <a:schemeClr val="accent2">
                    <a:lumMod val="60000"/>
                    <a:lumOff val="40000"/>
                    <a:alpha val="8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>
                  <a:solidFill>
                    <a:schemeClr val="dk1"/>
                  </a:solidFill>
                  <a:latin typeface="Roboto Light"/>
                  <a:ea typeface="Roboto Light"/>
                  <a:cs typeface="Roboto Light"/>
                  <a:sym typeface="Roboto Light"/>
                </a:endParaRPr>
              </a:p>
            </p:txBody>
          </p:sp>
          <p:sp>
            <p:nvSpPr>
              <p:cNvPr id="45" name="Google Shape;140;p6">
                <a:extLst>
                  <a:ext uri="{FF2B5EF4-FFF2-40B4-BE49-F238E27FC236}">
                    <a16:creationId xmlns:a16="http://schemas.microsoft.com/office/drawing/2014/main" id="{CB8DB72B-56AE-45E3-A26B-A44F38956B2B}"/>
                  </a:ext>
                </a:extLst>
              </p:cNvPr>
              <p:cNvSpPr/>
              <p:nvPr/>
            </p:nvSpPr>
            <p:spPr>
              <a:xfrm>
                <a:off x="10250578" y="4461138"/>
                <a:ext cx="1850201" cy="2023022"/>
              </a:xfrm>
              <a:custGeom>
                <a:avLst/>
                <a:gdLst/>
                <a:ahLst/>
                <a:cxnLst/>
                <a:rect l="l" t="t" r="r" b="b"/>
                <a:pathLst>
                  <a:path w="1560195" h="1705927" extrusionOk="0">
                    <a:moveTo>
                      <a:pt x="634650" y="25923"/>
                    </a:moveTo>
                    <a:lnTo>
                      <a:pt x="1537721" y="483533"/>
                    </a:lnTo>
                    <a:lnTo>
                      <a:pt x="928995" y="1684825"/>
                    </a:lnTo>
                    <a:lnTo>
                      <a:pt x="25923" y="1227215"/>
                    </a:lnTo>
                    <a:close/>
                  </a:path>
                </a:pathLst>
              </a:custGeom>
              <a:noFill/>
              <a:ln w="15875" cap="rnd" cmpd="sng">
                <a:solidFill>
                  <a:schemeClr val="accent2">
                    <a:lumMod val="60000"/>
                    <a:lumOff val="40000"/>
                    <a:alpha val="8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>
                  <a:solidFill>
                    <a:schemeClr val="dk1"/>
                  </a:solidFill>
                  <a:latin typeface="Roboto Light"/>
                  <a:ea typeface="Roboto Light"/>
                  <a:cs typeface="Roboto Light"/>
                  <a:sym typeface="Roboto Light"/>
                </a:endParaRPr>
              </a:p>
            </p:txBody>
          </p:sp>
          <p:sp>
            <p:nvSpPr>
              <p:cNvPr id="46" name="Google Shape;141;p6">
                <a:extLst>
                  <a:ext uri="{FF2B5EF4-FFF2-40B4-BE49-F238E27FC236}">
                    <a16:creationId xmlns:a16="http://schemas.microsoft.com/office/drawing/2014/main" id="{3C96EC3C-92C2-4AA1-AB5B-3F7C90127FA5}"/>
                  </a:ext>
                </a:extLst>
              </p:cNvPr>
              <p:cNvSpPr/>
              <p:nvPr/>
            </p:nvSpPr>
            <p:spPr>
              <a:xfrm>
                <a:off x="11081936" y="5279127"/>
                <a:ext cx="731948" cy="579459"/>
              </a:xfrm>
              <a:custGeom>
                <a:avLst/>
                <a:gdLst/>
                <a:ahLst/>
                <a:cxnLst/>
                <a:rect l="l" t="t" r="r" b="b"/>
                <a:pathLst>
                  <a:path w="617220" h="488632" extrusionOk="0">
                    <a:moveTo>
                      <a:pt x="130929" y="25923"/>
                    </a:moveTo>
                    <a:lnTo>
                      <a:pt x="596612" y="261897"/>
                    </a:lnTo>
                    <a:lnTo>
                      <a:pt x="491606" y="469121"/>
                    </a:lnTo>
                    <a:lnTo>
                      <a:pt x="25923" y="233148"/>
                    </a:lnTo>
                    <a:close/>
                  </a:path>
                </a:pathLst>
              </a:custGeom>
              <a:noFill/>
              <a:ln w="15875" cap="rnd" cmpd="sng">
                <a:solidFill>
                  <a:schemeClr val="accent2">
                    <a:lumMod val="60000"/>
                    <a:lumOff val="40000"/>
                    <a:alpha val="8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>
                  <a:solidFill>
                    <a:schemeClr val="dk1"/>
                  </a:solidFill>
                  <a:latin typeface="Roboto Light"/>
                  <a:ea typeface="Roboto Light"/>
                  <a:cs typeface="Roboto Light"/>
                  <a:sym typeface="Roboto Light"/>
                </a:endParaRPr>
              </a:p>
            </p:txBody>
          </p:sp>
          <p:sp>
            <p:nvSpPr>
              <p:cNvPr id="47" name="Google Shape;142;p6">
                <a:extLst>
                  <a:ext uri="{FF2B5EF4-FFF2-40B4-BE49-F238E27FC236}">
                    <a16:creationId xmlns:a16="http://schemas.microsoft.com/office/drawing/2014/main" id="{A842743C-B12C-4C25-9860-678726B6D2EB}"/>
                  </a:ext>
                </a:extLst>
              </p:cNvPr>
              <p:cNvSpPr/>
              <p:nvPr/>
            </p:nvSpPr>
            <p:spPr>
              <a:xfrm>
                <a:off x="11675185" y="4835860"/>
                <a:ext cx="335477" cy="355808"/>
              </a:xfrm>
              <a:custGeom>
                <a:avLst/>
                <a:gdLst/>
                <a:ahLst/>
                <a:cxnLst/>
                <a:rect l="l" t="t" r="r" b="b"/>
                <a:pathLst>
                  <a:path w="282892" h="300037" extrusionOk="0">
                    <a:moveTo>
                      <a:pt x="171879" y="287607"/>
                    </a:moveTo>
                    <a:lnTo>
                      <a:pt x="113586" y="213884"/>
                    </a:lnTo>
                    <a:lnTo>
                      <a:pt x="19288" y="210455"/>
                    </a:lnTo>
                    <a:lnTo>
                      <a:pt x="117015" y="19288"/>
                    </a:lnTo>
                    <a:lnTo>
                      <a:pt x="268748" y="96441"/>
                    </a:lnTo>
                    <a:close/>
                  </a:path>
                </a:pathLst>
              </a:custGeom>
              <a:noFill/>
              <a:ln w="15875" cap="rnd" cmpd="sng">
                <a:solidFill>
                  <a:schemeClr val="accent2">
                    <a:lumMod val="60000"/>
                    <a:lumOff val="40000"/>
                    <a:alpha val="8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>
                  <a:solidFill>
                    <a:schemeClr val="dk1"/>
                  </a:solidFill>
                  <a:latin typeface="Roboto Light"/>
                  <a:ea typeface="Roboto Light"/>
                  <a:cs typeface="Roboto Light"/>
                  <a:sym typeface="Roboto Light"/>
                </a:endParaRPr>
              </a:p>
            </p:txBody>
          </p:sp>
          <p:sp>
            <p:nvSpPr>
              <p:cNvPr id="48" name="Google Shape;143;p6">
                <a:extLst>
                  <a:ext uri="{FF2B5EF4-FFF2-40B4-BE49-F238E27FC236}">
                    <a16:creationId xmlns:a16="http://schemas.microsoft.com/office/drawing/2014/main" id="{0ECB924F-4EB6-4926-8F04-CC2CFC0C778A}"/>
                  </a:ext>
                </a:extLst>
              </p:cNvPr>
              <p:cNvSpPr/>
              <p:nvPr/>
            </p:nvSpPr>
            <p:spPr>
              <a:xfrm>
                <a:off x="10250365" y="4461482"/>
                <a:ext cx="925101" cy="1555389"/>
              </a:xfrm>
              <a:custGeom>
                <a:avLst/>
                <a:gdLst/>
                <a:ahLst/>
                <a:cxnLst/>
                <a:rect l="l" t="t" r="r" b="b"/>
                <a:pathLst>
                  <a:path w="780097" h="1311592" extrusionOk="0">
                    <a:moveTo>
                      <a:pt x="634650" y="25923"/>
                    </a:moveTo>
                    <a:lnTo>
                      <a:pt x="757761" y="88307"/>
                    </a:lnTo>
                    <a:lnTo>
                      <a:pt x="149034" y="1289599"/>
                    </a:lnTo>
                    <a:lnTo>
                      <a:pt x="25923" y="1227215"/>
                    </a:lnTo>
                    <a:close/>
                  </a:path>
                </a:pathLst>
              </a:custGeom>
              <a:noFill/>
              <a:ln w="15875" cap="rnd" cmpd="sng">
                <a:solidFill>
                  <a:schemeClr val="accent2">
                    <a:lumMod val="60000"/>
                    <a:lumOff val="40000"/>
                    <a:alpha val="8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>
                  <a:solidFill>
                    <a:schemeClr val="dk1"/>
                  </a:solidFill>
                  <a:latin typeface="Roboto Light"/>
                  <a:ea typeface="Roboto Light"/>
                  <a:cs typeface="Roboto Light"/>
                  <a:sym typeface="Roboto Light"/>
                </a:endParaRPr>
              </a:p>
            </p:txBody>
          </p:sp>
        </p:grpSp>
        <p:sp>
          <p:nvSpPr>
            <p:cNvPr id="30" name="Google Shape;144;p6">
              <a:extLst>
                <a:ext uri="{FF2B5EF4-FFF2-40B4-BE49-F238E27FC236}">
                  <a16:creationId xmlns:a16="http://schemas.microsoft.com/office/drawing/2014/main" id="{2DF94EFB-C6AC-4930-8699-E8A28078F830}"/>
                </a:ext>
              </a:extLst>
            </p:cNvPr>
            <p:cNvSpPr/>
            <p:nvPr/>
          </p:nvSpPr>
          <p:spPr>
            <a:xfrm>
              <a:off x="9181579" y="5363059"/>
              <a:ext cx="457468" cy="853939"/>
            </a:xfrm>
            <a:custGeom>
              <a:avLst/>
              <a:gdLst/>
              <a:ahLst/>
              <a:cxnLst/>
              <a:rect l="l" t="t" r="r" b="b"/>
              <a:pathLst>
                <a:path w="385762" h="720090" extrusionOk="0">
                  <a:moveTo>
                    <a:pt x="247682" y="24586"/>
                  </a:moveTo>
                  <a:lnTo>
                    <a:pt x="361736" y="64607"/>
                  </a:lnTo>
                  <a:lnTo>
                    <a:pt x="138642" y="700403"/>
                  </a:lnTo>
                  <a:lnTo>
                    <a:pt x="24587" y="660383"/>
                  </a:lnTo>
                  <a:close/>
                </a:path>
              </a:pathLst>
            </a:custGeom>
            <a:noFill/>
            <a:ln w="15875" cap="rnd" cmpd="sng">
              <a:solidFill>
                <a:schemeClr val="accent2">
                  <a:lumMod val="60000"/>
                  <a:lumOff val="40000"/>
                  <a:alpha val="8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" name="Google Shape;145;p6">
              <a:extLst>
                <a:ext uri="{FF2B5EF4-FFF2-40B4-BE49-F238E27FC236}">
                  <a16:creationId xmlns:a16="http://schemas.microsoft.com/office/drawing/2014/main" id="{7D0CADBF-CED2-434E-8BE9-C9847448459F}"/>
                </a:ext>
              </a:extLst>
            </p:cNvPr>
            <p:cNvSpPr/>
            <p:nvPr/>
          </p:nvSpPr>
          <p:spPr>
            <a:xfrm>
              <a:off x="9477309" y="5236920"/>
              <a:ext cx="162655" cy="213485"/>
            </a:xfrm>
            <a:custGeom>
              <a:avLst/>
              <a:gdLst/>
              <a:ahLst/>
              <a:cxnLst/>
              <a:rect l="l" t="t" r="r" b="b"/>
              <a:pathLst>
                <a:path w="137160" h="180022" extrusionOk="0">
                  <a:moveTo>
                    <a:pt x="99870" y="21420"/>
                  </a:moveTo>
                  <a:lnTo>
                    <a:pt x="99870" y="21420"/>
                  </a:lnTo>
                  <a:cubicBezTo>
                    <a:pt x="81010" y="14562"/>
                    <a:pt x="59579" y="24849"/>
                    <a:pt x="52721" y="43708"/>
                  </a:cubicBezTo>
                  <a:lnTo>
                    <a:pt x="19288" y="138863"/>
                  </a:lnTo>
                  <a:lnTo>
                    <a:pt x="88726" y="162866"/>
                  </a:lnTo>
                  <a:lnTo>
                    <a:pt x="122158" y="67711"/>
                  </a:lnTo>
                  <a:cubicBezTo>
                    <a:pt x="129016" y="49709"/>
                    <a:pt x="119586" y="28278"/>
                    <a:pt x="99870" y="21420"/>
                  </a:cubicBezTo>
                  <a:close/>
                </a:path>
              </a:pathLst>
            </a:custGeom>
            <a:noFill/>
            <a:ln w="15875" cap="rnd" cmpd="sng">
              <a:solidFill>
                <a:schemeClr val="accent2">
                  <a:lumMod val="60000"/>
                  <a:lumOff val="40000"/>
                  <a:alpha val="8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" name="Google Shape;146;p6">
              <a:extLst>
                <a:ext uri="{FF2B5EF4-FFF2-40B4-BE49-F238E27FC236}">
                  <a16:creationId xmlns:a16="http://schemas.microsoft.com/office/drawing/2014/main" id="{3B4D982D-4E37-4DF6-BD68-CE2C577C360B}"/>
                </a:ext>
              </a:extLst>
            </p:cNvPr>
            <p:cNvSpPr/>
            <p:nvPr/>
          </p:nvSpPr>
          <p:spPr>
            <a:xfrm>
              <a:off x="9187580" y="6123884"/>
              <a:ext cx="172822" cy="182987"/>
            </a:xfrm>
            <a:custGeom>
              <a:avLst/>
              <a:gdLst/>
              <a:ahLst/>
              <a:cxnLst/>
              <a:rect l="l" t="t" r="r" b="b"/>
              <a:pathLst>
                <a:path w="145732" h="154305" extrusionOk="0">
                  <a:moveTo>
                    <a:pt x="19288" y="19288"/>
                  </a:moveTo>
                  <a:lnTo>
                    <a:pt x="27004" y="113586"/>
                  </a:lnTo>
                  <a:cubicBezTo>
                    <a:pt x="28718" y="134159"/>
                    <a:pt x="53578" y="142732"/>
                    <a:pt x="68151" y="128159"/>
                  </a:cubicBezTo>
                  <a:lnTo>
                    <a:pt x="133302" y="59579"/>
                  </a:lnTo>
                  <a:lnTo>
                    <a:pt x="19288" y="19288"/>
                  </a:lnTo>
                  <a:close/>
                </a:path>
              </a:pathLst>
            </a:custGeom>
            <a:noFill/>
            <a:ln w="15875" cap="rnd" cmpd="sng">
              <a:solidFill>
                <a:schemeClr val="accent2">
                  <a:lumMod val="60000"/>
                  <a:lumOff val="40000"/>
                  <a:alpha val="8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" name="Google Shape;147;p6">
              <a:extLst>
                <a:ext uri="{FF2B5EF4-FFF2-40B4-BE49-F238E27FC236}">
                  <a16:creationId xmlns:a16="http://schemas.microsoft.com/office/drawing/2014/main" id="{CA7DBCF8-05CF-4C1A-A044-A1309D12BA40}"/>
                </a:ext>
              </a:extLst>
            </p:cNvPr>
            <p:cNvSpPr/>
            <p:nvPr/>
          </p:nvSpPr>
          <p:spPr>
            <a:xfrm>
              <a:off x="9181764" y="5937609"/>
              <a:ext cx="254149" cy="284646"/>
            </a:xfrm>
            <a:custGeom>
              <a:avLst/>
              <a:gdLst/>
              <a:ahLst/>
              <a:cxnLst/>
              <a:rect l="l" t="t" r="r" b="b"/>
              <a:pathLst>
                <a:path w="214312" h="240030" extrusionOk="0">
                  <a:moveTo>
                    <a:pt x="77664" y="24586"/>
                  </a:moveTo>
                  <a:lnTo>
                    <a:pt x="191719" y="64607"/>
                  </a:lnTo>
                  <a:lnTo>
                    <a:pt x="138641" y="215872"/>
                  </a:lnTo>
                  <a:lnTo>
                    <a:pt x="24587" y="175851"/>
                  </a:lnTo>
                  <a:close/>
                </a:path>
              </a:pathLst>
            </a:custGeom>
            <a:noFill/>
            <a:ln w="15875" cap="rnd" cmpd="sng">
              <a:solidFill>
                <a:schemeClr val="accent2">
                  <a:lumMod val="60000"/>
                  <a:lumOff val="40000"/>
                  <a:alpha val="8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" name="Google Shape;148;p6">
              <a:extLst>
                <a:ext uri="{FF2B5EF4-FFF2-40B4-BE49-F238E27FC236}">
                  <a16:creationId xmlns:a16="http://schemas.microsoft.com/office/drawing/2014/main" id="{894870AC-C3CD-4114-BF7B-405B5F8CAFD0}"/>
                </a:ext>
              </a:extLst>
            </p:cNvPr>
            <p:cNvSpPr/>
            <p:nvPr/>
          </p:nvSpPr>
          <p:spPr>
            <a:xfrm>
              <a:off x="9427496" y="5440734"/>
              <a:ext cx="243983" cy="447301"/>
            </a:xfrm>
            <a:custGeom>
              <a:avLst/>
              <a:gdLst/>
              <a:ahLst/>
              <a:cxnLst/>
              <a:rect l="l" t="t" r="r" b="b"/>
              <a:pathLst>
                <a:path w="205740" h="377190" extrusionOk="0">
                  <a:moveTo>
                    <a:pt x="19288" y="19288"/>
                  </a:moveTo>
                  <a:lnTo>
                    <a:pt x="189881" y="79296"/>
                  </a:lnTo>
                  <a:lnTo>
                    <a:pt x="92154" y="357902"/>
                  </a:lnTo>
                </a:path>
              </a:pathLst>
            </a:custGeom>
            <a:noFill/>
            <a:ln w="15875" cap="rnd" cmpd="sng">
              <a:solidFill>
                <a:schemeClr val="accent2">
                  <a:lumMod val="60000"/>
                  <a:lumOff val="40000"/>
                  <a:alpha val="8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grpSp>
          <p:nvGrpSpPr>
            <p:cNvPr id="35" name="Группа 34">
              <a:extLst>
                <a:ext uri="{FF2B5EF4-FFF2-40B4-BE49-F238E27FC236}">
                  <a16:creationId xmlns:a16="http://schemas.microsoft.com/office/drawing/2014/main" id="{D8566B9C-E138-43A7-B925-521F4D06F255}"/>
                </a:ext>
              </a:extLst>
            </p:cNvPr>
            <p:cNvGrpSpPr/>
            <p:nvPr/>
          </p:nvGrpSpPr>
          <p:grpSpPr>
            <a:xfrm>
              <a:off x="6331687" y="6131886"/>
              <a:ext cx="1202669" cy="492510"/>
              <a:chOff x="6331687" y="6131886"/>
              <a:chExt cx="1202669" cy="492510"/>
            </a:xfrm>
          </p:grpSpPr>
          <p:sp>
            <p:nvSpPr>
              <p:cNvPr id="36" name="Google Shape;58;p6">
                <a:extLst>
                  <a:ext uri="{FF2B5EF4-FFF2-40B4-BE49-F238E27FC236}">
                    <a16:creationId xmlns:a16="http://schemas.microsoft.com/office/drawing/2014/main" id="{A906F168-0121-4EEB-B9BD-F8E26A40C8BB}"/>
                  </a:ext>
                </a:extLst>
              </p:cNvPr>
              <p:cNvSpPr/>
              <p:nvPr/>
            </p:nvSpPr>
            <p:spPr>
              <a:xfrm>
                <a:off x="6331687" y="6131886"/>
                <a:ext cx="467633" cy="406637"/>
              </a:xfrm>
              <a:custGeom>
                <a:avLst/>
                <a:gdLst/>
                <a:ahLst/>
                <a:cxnLst/>
                <a:rect l="l" t="t" r="r" b="b"/>
                <a:pathLst>
                  <a:path w="394335" h="342900" extrusionOk="0">
                    <a:moveTo>
                      <a:pt x="145540" y="310864"/>
                    </a:moveTo>
                    <a:lnTo>
                      <a:pt x="220978" y="323723"/>
                    </a:lnTo>
                    <a:cubicBezTo>
                      <a:pt x="290415" y="335724"/>
                      <a:pt x="356424" y="289433"/>
                      <a:pt x="368425" y="219996"/>
                    </a:cubicBezTo>
                    <a:lnTo>
                      <a:pt x="376998" y="168561"/>
                    </a:lnTo>
                    <a:cubicBezTo>
                      <a:pt x="382141" y="135985"/>
                      <a:pt x="369283" y="103409"/>
                      <a:pt x="342708" y="84550"/>
                    </a:cubicBezTo>
                    <a:lnTo>
                      <a:pt x="315276" y="64833"/>
                    </a:lnTo>
                    <a:cubicBezTo>
                      <a:pt x="267270" y="30543"/>
                      <a:pt x="208977" y="15113"/>
                      <a:pt x="150684" y="20256"/>
                    </a:cubicBezTo>
                    <a:lnTo>
                      <a:pt x="96677" y="25400"/>
                    </a:lnTo>
                    <a:cubicBezTo>
                      <a:pt x="50385" y="29686"/>
                      <a:pt x="16095" y="69977"/>
                      <a:pt x="19524" y="116268"/>
                    </a:cubicBezTo>
                    <a:lnTo>
                      <a:pt x="23811" y="175418"/>
                    </a:lnTo>
                    <a:cubicBezTo>
                      <a:pt x="28954" y="243998"/>
                      <a:pt x="78675" y="299720"/>
                      <a:pt x="145540" y="310864"/>
                    </a:cubicBezTo>
                    <a:close/>
                  </a:path>
                </a:pathLst>
              </a:custGeom>
              <a:noFill/>
              <a:ln w="15875" cap="rnd" cmpd="sng">
                <a:solidFill>
                  <a:schemeClr val="accent2">
                    <a:lumMod val="60000"/>
                    <a:lumOff val="40000"/>
                    <a:alpha val="8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>
                  <a:solidFill>
                    <a:schemeClr val="dk1"/>
                  </a:solidFill>
                  <a:latin typeface="Roboto Light"/>
                  <a:ea typeface="Roboto Light"/>
                  <a:cs typeface="Roboto Light"/>
                  <a:sym typeface="Roboto Light"/>
                </a:endParaRPr>
              </a:p>
            </p:txBody>
          </p:sp>
          <p:sp>
            <p:nvSpPr>
              <p:cNvPr id="37" name="Google Shape;59;p6">
                <a:extLst>
                  <a:ext uri="{FF2B5EF4-FFF2-40B4-BE49-F238E27FC236}">
                    <a16:creationId xmlns:a16="http://schemas.microsoft.com/office/drawing/2014/main" id="{05065EC6-1243-4E60-8D94-9E199189398C}"/>
                  </a:ext>
                </a:extLst>
              </p:cNvPr>
              <p:cNvSpPr/>
              <p:nvPr/>
            </p:nvSpPr>
            <p:spPr>
              <a:xfrm>
                <a:off x="6756903" y="6308905"/>
                <a:ext cx="121991" cy="50830"/>
              </a:xfrm>
              <a:custGeom>
                <a:avLst/>
                <a:gdLst/>
                <a:ahLst/>
                <a:cxnLst/>
                <a:rect l="l" t="t" r="r" b="b"/>
                <a:pathLst>
                  <a:path w="102870" h="42862" extrusionOk="0">
                    <a:moveTo>
                      <a:pt x="19288" y="19288"/>
                    </a:moveTo>
                    <a:lnTo>
                      <a:pt x="90440" y="31290"/>
                    </a:lnTo>
                  </a:path>
                </a:pathLst>
              </a:custGeom>
              <a:noFill/>
              <a:ln w="15875" cap="rnd" cmpd="sng">
                <a:solidFill>
                  <a:schemeClr val="accent2">
                    <a:lumMod val="60000"/>
                    <a:lumOff val="40000"/>
                    <a:alpha val="8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>
                  <a:solidFill>
                    <a:schemeClr val="dk1"/>
                  </a:solidFill>
                  <a:latin typeface="Roboto Light"/>
                  <a:ea typeface="Roboto Light"/>
                  <a:cs typeface="Roboto Light"/>
                  <a:sym typeface="Roboto Light"/>
                </a:endParaRPr>
              </a:p>
            </p:txBody>
          </p:sp>
          <p:sp>
            <p:nvSpPr>
              <p:cNvPr id="38" name="Google Shape;61;p6">
                <a:extLst>
                  <a:ext uri="{FF2B5EF4-FFF2-40B4-BE49-F238E27FC236}">
                    <a16:creationId xmlns:a16="http://schemas.microsoft.com/office/drawing/2014/main" id="{135DBE67-81E2-42F2-A5CC-A4BD3F9F6F5D}"/>
                  </a:ext>
                </a:extLst>
              </p:cNvPr>
              <p:cNvSpPr/>
              <p:nvPr/>
            </p:nvSpPr>
            <p:spPr>
              <a:xfrm>
                <a:off x="6365323" y="6165564"/>
                <a:ext cx="315145" cy="121991"/>
              </a:xfrm>
              <a:custGeom>
                <a:avLst/>
                <a:gdLst/>
                <a:ahLst/>
                <a:cxnLst/>
                <a:rect l="l" t="t" r="r" b="b"/>
                <a:pathLst>
                  <a:path w="265747" h="102870" extrusionOk="0">
                    <a:moveTo>
                      <a:pt x="6592" y="87868"/>
                    </a:moveTo>
                    <a:lnTo>
                      <a:pt x="7449" y="98155"/>
                    </a:lnTo>
                    <a:cubicBezTo>
                      <a:pt x="107747" y="100727"/>
                      <a:pt x="199473" y="78438"/>
                      <a:pt x="260337" y="37290"/>
                    </a:cubicBezTo>
                    <a:cubicBezTo>
                      <a:pt x="237192" y="23574"/>
                      <a:pt x="211474" y="14145"/>
                      <a:pt x="184900" y="9858"/>
                    </a:cubicBezTo>
                    <a:cubicBezTo>
                      <a:pt x="165183" y="6429"/>
                      <a:pt x="144609" y="5572"/>
                      <a:pt x="124892" y="7287"/>
                    </a:cubicBezTo>
                    <a:lnTo>
                      <a:pt x="70885" y="12430"/>
                    </a:lnTo>
                    <a:cubicBezTo>
                      <a:pt x="32309" y="16716"/>
                      <a:pt x="4020" y="49292"/>
                      <a:pt x="6592" y="87868"/>
                    </a:cubicBezTo>
                    <a:close/>
                  </a:path>
                </a:pathLst>
              </a:custGeom>
              <a:noFill/>
              <a:ln w="15875" cap="flat" cmpd="sng">
                <a:solidFill>
                  <a:schemeClr val="accent2">
                    <a:lumMod val="60000"/>
                    <a:lumOff val="40000"/>
                    <a:alpha val="85000"/>
                  </a:schemeClr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>
                  <a:solidFill>
                    <a:schemeClr val="dk1"/>
                  </a:solidFill>
                  <a:latin typeface="Roboto Light"/>
                  <a:ea typeface="Roboto Light"/>
                  <a:cs typeface="Roboto Light"/>
                  <a:sym typeface="Roboto Light"/>
                </a:endParaRPr>
              </a:p>
            </p:txBody>
          </p:sp>
          <p:grpSp>
            <p:nvGrpSpPr>
              <p:cNvPr id="39" name="Группа 38">
                <a:extLst>
                  <a:ext uri="{FF2B5EF4-FFF2-40B4-BE49-F238E27FC236}">
                    <a16:creationId xmlns:a16="http://schemas.microsoft.com/office/drawing/2014/main" id="{AD2C1576-7469-4602-B490-653D5EA7B3B6}"/>
                  </a:ext>
                </a:extLst>
              </p:cNvPr>
              <p:cNvGrpSpPr/>
              <p:nvPr/>
            </p:nvGrpSpPr>
            <p:grpSpPr>
              <a:xfrm>
                <a:off x="6811558" y="6227924"/>
                <a:ext cx="722798" cy="396472"/>
                <a:chOff x="4819042" y="5613554"/>
                <a:chExt cx="722798" cy="396472"/>
              </a:xfrm>
            </p:grpSpPr>
            <p:sp>
              <p:nvSpPr>
                <p:cNvPr id="40" name="Google Shape;56;p6">
                  <a:extLst>
                    <a:ext uri="{FF2B5EF4-FFF2-40B4-BE49-F238E27FC236}">
                      <a16:creationId xmlns:a16="http://schemas.microsoft.com/office/drawing/2014/main" id="{EF92D0DE-BD86-4914-8066-C039B2EEC3E0}"/>
                    </a:ext>
                  </a:extLst>
                </p:cNvPr>
                <p:cNvSpPr/>
                <p:nvPr/>
              </p:nvSpPr>
              <p:spPr>
                <a:xfrm>
                  <a:off x="4892024" y="5613554"/>
                  <a:ext cx="477800" cy="3964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907" h="334327" extrusionOk="0">
                      <a:moveTo>
                        <a:pt x="200347" y="317852"/>
                      </a:moveTo>
                      <a:lnTo>
                        <a:pt x="124909" y="304993"/>
                      </a:lnTo>
                      <a:cubicBezTo>
                        <a:pt x="55472" y="292992"/>
                        <a:pt x="9180" y="226984"/>
                        <a:pt x="21182" y="157546"/>
                      </a:cubicBezTo>
                      <a:lnTo>
                        <a:pt x="29754" y="106111"/>
                      </a:lnTo>
                      <a:cubicBezTo>
                        <a:pt x="34898" y="73536"/>
                        <a:pt x="58901" y="47818"/>
                        <a:pt x="90619" y="38389"/>
                      </a:cubicBezTo>
                      <a:lnTo>
                        <a:pt x="122337" y="28959"/>
                      </a:lnTo>
                      <a:cubicBezTo>
                        <a:pt x="178916" y="12671"/>
                        <a:pt x="238923" y="16958"/>
                        <a:pt x="292073" y="41818"/>
                      </a:cubicBezTo>
                      <a:lnTo>
                        <a:pt x="341793" y="64963"/>
                      </a:lnTo>
                      <a:cubicBezTo>
                        <a:pt x="383798" y="84680"/>
                        <a:pt x="402658" y="133543"/>
                        <a:pt x="383798" y="176406"/>
                      </a:cubicBezTo>
                      <a:lnTo>
                        <a:pt x="360653" y="231270"/>
                      </a:lnTo>
                      <a:cubicBezTo>
                        <a:pt x="333221" y="293849"/>
                        <a:pt x="267212" y="329854"/>
                        <a:pt x="200347" y="317852"/>
                      </a:cubicBezTo>
                      <a:close/>
                    </a:path>
                  </a:pathLst>
                </a:custGeom>
                <a:noFill/>
                <a:ln w="15875" cap="rnd" cmpd="sng">
                  <a:solidFill>
                    <a:schemeClr val="accent2">
                      <a:lumMod val="60000"/>
                      <a:lumOff val="40000"/>
                      <a:alpha val="85000"/>
                    </a:schemeClr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>
                    <a:solidFill>
                      <a:schemeClr val="dk1"/>
                    </a:solidFill>
                    <a:latin typeface="Roboto Light"/>
                    <a:ea typeface="Roboto Light"/>
                    <a:cs typeface="Roboto Light"/>
                    <a:sym typeface="Roboto Light"/>
                  </a:endParaRPr>
                </a:p>
              </p:txBody>
            </p:sp>
            <p:sp>
              <p:nvSpPr>
                <p:cNvPr id="41" name="Google Shape;57;p6">
                  <a:extLst>
                    <a:ext uri="{FF2B5EF4-FFF2-40B4-BE49-F238E27FC236}">
                      <a16:creationId xmlns:a16="http://schemas.microsoft.com/office/drawing/2014/main" id="{C6510D76-161B-4702-88F7-7D55C6198B72}"/>
                    </a:ext>
                  </a:extLst>
                </p:cNvPr>
                <p:cNvSpPr/>
                <p:nvPr/>
              </p:nvSpPr>
              <p:spPr>
                <a:xfrm>
                  <a:off x="4819042" y="5702282"/>
                  <a:ext cx="121991" cy="508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870" h="42862" extrusionOk="0">
                      <a:moveTo>
                        <a:pt x="90440" y="31290"/>
                      </a:moveTo>
                      <a:lnTo>
                        <a:pt x="19288" y="19288"/>
                      </a:lnTo>
                    </a:path>
                  </a:pathLst>
                </a:custGeom>
                <a:noFill/>
                <a:ln w="15875" cap="rnd" cmpd="sng">
                  <a:solidFill>
                    <a:schemeClr val="accent2">
                      <a:lumMod val="60000"/>
                      <a:lumOff val="40000"/>
                      <a:alpha val="85000"/>
                    </a:schemeClr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>
                    <a:solidFill>
                      <a:schemeClr val="dk1"/>
                    </a:solidFill>
                    <a:latin typeface="Roboto Light"/>
                    <a:ea typeface="Roboto Light"/>
                    <a:cs typeface="Roboto Light"/>
                    <a:sym typeface="Roboto Light"/>
                  </a:endParaRPr>
                </a:p>
              </p:txBody>
            </p:sp>
            <p:sp>
              <p:nvSpPr>
                <p:cNvPr id="42" name="Google Shape;60;p6">
                  <a:extLst>
                    <a:ext uri="{FF2B5EF4-FFF2-40B4-BE49-F238E27FC236}">
                      <a16:creationId xmlns:a16="http://schemas.microsoft.com/office/drawing/2014/main" id="{DBC9A2D2-D5BC-4721-96A8-A85EA0D87EDF}"/>
                    </a:ext>
                  </a:extLst>
                </p:cNvPr>
                <p:cNvSpPr/>
                <p:nvPr/>
              </p:nvSpPr>
              <p:spPr>
                <a:xfrm>
                  <a:off x="5328355" y="5713143"/>
                  <a:ext cx="213485" cy="914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0022" h="77152" extrusionOk="0">
                      <a:moveTo>
                        <a:pt x="19288" y="38420"/>
                      </a:moveTo>
                      <a:cubicBezTo>
                        <a:pt x="19288" y="38420"/>
                        <a:pt x="105013" y="-18159"/>
                        <a:pt x="162449" y="63280"/>
                      </a:cubicBezTo>
                    </a:path>
                  </a:pathLst>
                </a:custGeom>
                <a:noFill/>
                <a:ln w="15875" cap="rnd" cmpd="sng">
                  <a:solidFill>
                    <a:schemeClr val="accent2">
                      <a:lumMod val="60000"/>
                      <a:lumOff val="40000"/>
                      <a:alpha val="85000"/>
                    </a:schemeClr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>
                    <a:solidFill>
                      <a:schemeClr val="dk1"/>
                    </a:solidFill>
                    <a:latin typeface="Roboto Light"/>
                    <a:ea typeface="Roboto Light"/>
                    <a:cs typeface="Roboto Light"/>
                    <a:sym typeface="Roboto Light"/>
                  </a:endParaRPr>
                </a:p>
              </p:txBody>
            </p:sp>
            <p:sp>
              <p:nvSpPr>
                <p:cNvPr id="43" name="Google Shape;62;p6">
                  <a:extLst>
                    <a:ext uri="{FF2B5EF4-FFF2-40B4-BE49-F238E27FC236}">
                      <a16:creationId xmlns:a16="http://schemas.microsoft.com/office/drawing/2014/main" id="{A68D848F-01C1-4F48-8D30-A0FF63DEE5EA}"/>
                    </a:ext>
                  </a:extLst>
                </p:cNvPr>
                <p:cNvSpPr/>
                <p:nvPr/>
              </p:nvSpPr>
              <p:spPr>
                <a:xfrm>
                  <a:off x="5050825" y="5647424"/>
                  <a:ext cx="284646" cy="1829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0030" h="154305" extrusionOk="0">
                      <a:moveTo>
                        <a:pt x="231029" y="152988"/>
                      </a:moveTo>
                      <a:lnTo>
                        <a:pt x="235315" y="142701"/>
                      </a:lnTo>
                      <a:cubicBezTo>
                        <a:pt x="250746" y="107553"/>
                        <a:pt x="235315" y="67263"/>
                        <a:pt x="200168" y="50975"/>
                      </a:cubicBezTo>
                      <a:cubicBezTo>
                        <a:pt x="200168" y="50975"/>
                        <a:pt x="200168" y="50975"/>
                        <a:pt x="200168" y="50975"/>
                      </a:cubicBezTo>
                      <a:lnTo>
                        <a:pt x="150447" y="27829"/>
                      </a:lnTo>
                      <a:cubicBezTo>
                        <a:pt x="105870" y="6398"/>
                        <a:pt x="55292" y="1255"/>
                        <a:pt x="6429" y="11541"/>
                      </a:cubicBezTo>
                      <a:cubicBezTo>
                        <a:pt x="52721" y="70692"/>
                        <a:pt x="134160" y="122984"/>
                        <a:pt x="231029" y="152988"/>
                      </a:cubicBezTo>
                      <a:close/>
                    </a:path>
                  </a:pathLst>
                </a:custGeom>
                <a:noFill/>
                <a:ln w="15875" cap="flat" cmpd="sng">
                  <a:solidFill>
                    <a:schemeClr val="accent2">
                      <a:lumMod val="60000"/>
                      <a:lumOff val="40000"/>
                      <a:alpha val="85000"/>
                    </a:schemeClr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>
                    <a:solidFill>
                      <a:schemeClr val="dk1"/>
                    </a:solidFill>
                    <a:latin typeface="Roboto Light"/>
                    <a:ea typeface="Roboto Light"/>
                    <a:cs typeface="Roboto Light"/>
                    <a:sym typeface="Roboto Light"/>
                  </a:endParaRPr>
                </a:p>
              </p:txBody>
            </p:sp>
          </p:grpSp>
        </p:grpSp>
      </p:grpSp>
      <p:grpSp>
        <p:nvGrpSpPr>
          <p:cNvPr id="111" name="Группа 110">
            <a:extLst>
              <a:ext uri="{FF2B5EF4-FFF2-40B4-BE49-F238E27FC236}">
                <a16:creationId xmlns:a16="http://schemas.microsoft.com/office/drawing/2014/main" id="{BEABB436-98D5-435A-9026-47F2CE317FB1}"/>
              </a:ext>
            </a:extLst>
          </p:cNvPr>
          <p:cNvGrpSpPr/>
          <p:nvPr/>
        </p:nvGrpSpPr>
        <p:grpSpPr>
          <a:xfrm>
            <a:off x="-4286" y="5813950"/>
            <a:ext cx="3147536" cy="890884"/>
            <a:chOff x="-5715" y="4025042"/>
            <a:chExt cx="4196715" cy="616766"/>
          </a:xfrm>
        </p:grpSpPr>
        <p:sp>
          <p:nvSpPr>
            <p:cNvPr id="112" name="Полилиния: фигура 111">
              <a:extLst>
                <a:ext uri="{FF2B5EF4-FFF2-40B4-BE49-F238E27FC236}">
                  <a16:creationId xmlns:a16="http://schemas.microsoft.com/office/drawing/2014/main" id="{A2042527-3F84-4C85-8833-3DF16970A03F}"/>
                </a:ext>
              </a:extLst>
            </p:cNvPr>
            <p:cNvSpPr/>
            <p:nvPr/>
          </p:nvSpPr>
          <p:spPr>
            <a:xfrm>
              <a:off x="-5715" y="4025042"/>
              <a:ext cx="4137160" cy="616766"/>
            </a:xfrm>
            <a:custGeom>
              <a:avLst/>
              <a:gdLst>
                <a:gd name="connsiteX0" fmla="*/ 0 w 4137160"/>
                <a:gd name="connsiteY0" fmla="*/ 0 h 616766"/>
                <a:gd name="connsiteX1" fmla="*/ 4137160 w 4137160"/>
                <a:gd name="connsiteY1" fmla="*/ 0 h 616766"/>
                <a:gd name="connsiteX2" fmla="*/ 3934257 w 4137160"/>
                <a:gd name="connsiteY2" fmla="*/ 616766 h 616766"/>
                <a:gd name="connsiteX3" fmla="*/ 0 w 4137160"/>
                <a:gd name="connsiteY3" fmla="*/ 616766 h 61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37160" h="616766">
                  <a:moveTo>
                    <a:pt x="0" y="0"/>
                  </a:moveTo>
                  <a:lnTo>
                    <a:pt x="4137160" y="0"/>
                  </a:lnTo>
                  <a:lnTo>
                    <a:pt x="3934257" y="616766"/>
                  </a:lnTo>
                  <a:lnTo>
                    <a:pt x="0" y="616766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 w="8132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ru-RU" sz="1350">
                <a:solidFill>
                  <a:schemeClr val="bg1"/>
                </a:solidFill>
                <a:latin typeface="VTB Group Regular"/>
              </a:endParaRPr>
            </a:p>
          </p:txBody>
        </p:sp>
        <p:sp>
          <p:nvSpPr>
            <p:cNvPr id="113" name="Полилиния: фигура 112">
              <a:extLst>
                <a:ext uri="{FF2B5EF4-FFF2-40B4-BE49-F238E27FC236}">
                  <a16:creationId xmlns:a16="http://schemas.microsoft.com/office/drawing/2014/main" id="{84A145E0-2208-4578-8A4C-D82A4E8EFD51}"/>
                </a:ext>
              </a:extLst>
            </p:cNvPr>
            <p:cNvSpPr/>
            <p:nvPr/>
          </p:nvSpPr>
          <p:spPr>
            <a:xfrm>
              <a:off x="0" y="4025042"/>
              <a:ext cx="4191000" cy="616766"/>
            </a:xfrm>
            <a:custGeom>
              <a:avLst/>
              <a:gdLst>
                <a:gd name="connsiteX0" fmla="*/ 0 w 4191000"/>
                <a:gd name="connsiteY0" fmla="*/ 0 h 616766"/>
                <a:gd name="connsiteX1" fmla="*/ 4191000 w 4191000"/>
                <a:gd name="connsiteY1" fmla="*/ 0 h 616766"/>
                <a:gd name="connsiteX2" fmla="*/ 3988097 w 4191000"/>
                <a:gd name="connsiteY2" fmla="*/ 616766 h 616766"/>
                <a:gd name="connsiteX3" fmla="*/ 0 w 4191000"/>
                <a:gd name="connsiteY3" fmla="*/ 616766 h 61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91000" h="616766">
                  <a:moveTo>
                    <a:pt x="0" y="0"/>
                  </a:moveTo>
                  <a:lnTo>
                    <a:pt x="4191000" y="0"/>
                  </a:lnTo>
                  <a:lnTo>
                    <a:pt x="3988097" y="616766"/>
                  </a:lnTo>
                  <a:lnTo>
                    <a:pt x="0" y="616766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  <a:alpha val="53000"/>
              </a:schemeClr>
            </a:solidFill>
            <a:ln w="8132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ru-RU" sz="1350">
                <a:solidFill>
                  <a:schemeClr val="bg1"/>
                </a:solidFill>
                <a:latin typeface="VTB Group Regular"/>
              </a:endParaRPr>
            </a:p>
          </p:txBody>
        </p:sp>
      </p:grpSp>
      <p:grpSp>
        <p:nvGrpSpPr>
          <p:cNvPr id="114" name="Группа 113">
            <a:extLst>
              <a:ext uri="{FF2B5EF4-FFF2-40B4-BE49-F238E27FC236}">
                <a16:creationId xmlns:a16="http://schemas.microsoft.com/office/drawing/2014/main" id="{8B3F9DB1-5492-43DC-97C3-7615E72FC1DB}"/>
              </a:ext>
            </a:extLst>
          </p:cNvPr>
          <p:cNvGrpSpPr/>
          <p:nvPr/>
        </p:nvGrpSpPr>
        <p:grpSpPr>
          <a:xfrm>
            <a:off x="-4286" y="3030943"/>
            <a:ext cx="3622230" cy="2635585"/>
            <a:chOff x="-5714" y="2098345"/>
            <a:chExt cx="4829640" cy="1824636"/>
          </a:xfrm>
        </p:grpSpPr>
        <p:sp>
          <p:nvSpPr>
            <p:cNvPr id="115" name="Полилиния: фигура 114">
              <a:extLst>
                <a:ext uri="{FF2B5EF4-FFF2-40B4-BE49-F238E27FC236}">
                  <a16:creationId xmlns:a16="http://schemas.microsoft.com/office/drawing/2014/main" id="{D52CFA92-D309-4A30-A9E8-A842340E5B02}"/>
                </a:ext>
              </a:extLst>
            </p:cNvPr>
            <p:cNvSpPr/>
            <p:nvPr/>
          </p:nvSpPr>
          <p:spPr>
            <a:xfrm>
              <a:off x="-5714" y="2098346"/>
              <a:ext cx="4770084" cy="1824619"/>
            </a:xfrm>
            <a:custGeom>
              <a:avLst/>
              <a:gdLst>
                <a:gd name="connsiteX0" fmla="*/ 0 w 4770084"/>
                <a:gd name="connsiteY0" fmla="*/ 0 h 1824619"/>
                <a:gd name="connsiteX1" fmla="*/ 4770084 w 4770084"/>
                <a:gd name="connsiteY1" fmla="*/ 0 h 1824619"/>
                <a:gd name="connsiteX2" fmla="*/ 4151510 w 4770084"/>
                <a:gd name="connsiteY2" fmla="*/ 1823399 h 1824619"/>
                <a:gd name="connsiteX3" fmla="*/ 0 w 4770084"/>
                <a:gd name="connsiteY3" fmla="*/ 1824619 h 1824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70084" h="1824619">
                  <a:moveTo>
                    <a:pt x="0" y="0"/>
                  </a:moveTo>
                  <a:lnTo>
                    <a:pt x="4770084" y="0"/>
                  </a:lnTo>
                  <a:lnTo>
                    <a:pt x="4151510" y="1823399"/>
                  </a:lnTo>
                  <a:lnTo>
                    <a:pt x="0" y="1824619"/>
                  </a:lnTo>
                  <a:close/>
                </a:path>
              </a:pathLst>
            </a:custGeom>
            <a:solidFill>
              <a:schemeClr val="accent4"/>
            </a:solidFill>
            <a:ln w="8132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350" b="0" i="0" u="none" strike="noStrike" kern="1200" cap="none" spc="0" normalizeH="0" baseline="0" noProof="0">
                <a:ln>
                  <a:noFill/>
                </a:ln>
                <a:solidFill>
                  <a:srgbClr val="1C1C1C"/>
                </a:solidFill>
                <a:effectLst/>
                <a:uLnTx/>
                <a:uFillTx/>
                <a:latin typeface="VTB Group Regular"/>
                <a:ea typeface="+mn-ea"/>
                <a:cs typeface="+mn-cs"/>
              </a:endParaRPr>
            </a:p>
          </p:txBody>
        </p:sp>
        <p:sp>
          <p:nvSpPr>
            <p:cNvPr id="116" name="Полилиния: фигура 115">
              <a:extLst>
                <a:ext uri="{FF2B5EF4-FFF2-40B4-BE49-F238E27FC236}">
                  <a16:creationId xmlns:a16="http://schemas.microsoft.com/office/drawing/2014/main" id="{667664D4-7771-4B63-B85A-E61FE01900E2}"/>
                </a:ext>
              </a:extLst>
            </p:cNvPr>
            <p:cNvSpPr/>
            <p:nvPr/>
          </p:nvSpPr>
          <p:spPr>
            <a:xfrm>
              <a:off x="-5713" y="2098345"/>
              <a:ext cx="4829639" cy="1824636"/>
            </a:xfrm>
            <a:custGeom>
              <a:avLst/>
              <a:gdLst>
                <a:gd name="connsiteX0" fmla="*/ 0 w 4829639"/>
                <a:gd name="connsiteY0" fmla="*/ 0 h 1824636"/>
                <a:gd name="connsiteX1" fmla="*/ 4829639 w 4829639"/>
                <a:gd name="connsiteY1" fmla="*/ 0 h 1824636"/>
                <a:gd name="connsiteX2" fmla="*/ 4211065 w 4829639"/>
                <a:gd name="connsiteY2" fmla="*/ 1823399 h 1824636"/>
                <a:gd name="connsiteX3" fmla="*/ 0 w 4829639"/>
                <a:gd name="connsiteY3" fmla="*/ 1824636 h 1824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29639" h="1824636">
                  <a:moveTo>
                    <a:pt x="0" y="0"/>
                  </a:moveTo>
                  <a:lnTo>
                    <a:pt x="4829639" y="0"/>
                  </a:lnTo>
                  <a:lnTo>
                    <a:pt x="4211065" y="1823399"/>
                  </a:lnTo>
                  <a:lnTo>
                    <a:pt x="0" y="1824636"/>
                  </a:lnTo>
                  <a:close/>
                </a:path>
              </a:pathLst>
            </a:custGeom>
            <a:solidFill>
              <a:schemeClr val="accent4">
                <a:alpha val="54000"/>
              </a:schemeClr>
            </a:solidFill>
            <a:ln w="8132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350" b="0" i="0" u="none" strike="noStrike" kern="1200" cap="none" spc="0" normalizeH="0" baseline="0" noProof="0">
                <a:ln>
                  <a:noFill/>
                </a:ln>
                <a:solidFill>
                  <a:srgbClr val="1C1C1C"/>
                </a:solidFill>
                <a:effectLst/>
                <a:uLnTx/>
                <a:uFillTx/>
                <a:latin typeface="VTB Group Regular"/>
                <a:ea typeface="+mn-ea"/>
                <a:cs typeface="+mn-cs"/>
              </a:endParaRPr>
            </a:p>
          </p:txBody>
        </p:sp>
      </p:grpSp>
      <p:sp>
        <p:nvSpPr>
          <p:cNvPr id="109" name="Заголовок 3">
            <a:extLst>
              <a:ext uri="{FF2B5EF4-FFF2-40B4-BE49-F238E27FC236}">
                <a16:creationId xmlns:a16="http://schemas.microsoft.com/office/drawing/2014/main" id="{637D3D1C-6507-4A85-AC09-6C9768A7D6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3850" y="3516613"/>
            <a:ext cx="2684164" cy="1620444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21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ru-RU" dirty="0"/>
              <a:t>Заголовок</a:t>
            </a:r>
            <a:br>
              <a:rPr lang="ru-RU" dirty="0"/>
            </a:br>
            <a:r>
              <a:rPr lang="ru-RU" dirty="0"/>
              <a:t>титульного слайда</a:t>
            </a:r>
            <a:br>
              <a:rPr lang="ru-RU" dirty="0"/>
            </a:br>
            <a:r>
              <a:rPr lang="ru-RU" dirty="0"/>
              <a:t>до трех строк</a:t>
            </a:r>
          </a:p>
        </p:txBody>
      </p:sp>
      <p:sp>
        <p:nvSpPr>
          <p:cNvPr id="110" name="Текст 5">
            <a:extLst>
              <a:ext uri="{FF2B5EF4-FFF2-40B4-BE49-F238E27FC236}">
                <a16:creationId xmlns:a16="http://schemas.microsoft.com/office/drawing/2014/main" id="{21276BD8-A6F0-4F4A-9C91-800A1B50B84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849" y="5955049"/>
            <a:ext cx="2684164" cy="560153"/>
          </a:xfrm>
          <a:prstGeom prst="rect">
            <a:avLst/>
          </a:prstGeom>
          <a:noFill/>
        </p:spPr>
        <p:txBody>
          <a:bodyPr wrap="square" lIns="0" tIns="0" rIns="0" bIns="0" anchor="ctr">
            <a:noAutofit/>
          </a:bodyPr>
          <a:lstStyle>
            <a:lvl1pPr marL="0" marR="0" indent="0" algn="l" defTabSz="685800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>
                <a:srgbClr val="00AAFF"/>
              </a:buClr>
              <a:buSzTx/>
              <a:buFont typeface="Arial" panose="020B0604020202020204" pitchFamily="34" charset="0"/>
              <a:buNone/>
              <a:tabLst/>
              <a:defRPr lang="ru-RU" sz="900" b="0" i="0" kern="1200" baseline="0">
                <a:solidFill>
                  <a:schemeClr val="bg1"/>
                </a:solidFill>
                <a:latin typeface="VTB Group Book" panose="020B0503040504020204" pitchFamily="34" charset="0"/>
                <a:ea typeface="VTB Group Cond Book" panose="020B0506050504020204" pitchFamily="34" charset="-52"/>
                <a:cs typeface="VTB Group Cond Book" panose="020B0506050504020204" pitchFamily="34" charset="-52"/>
              </a:defRPr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</a:lstStyle>
          <a:p>
            <a:pPr marL="0" marR="0" lvl="0" indent="0" algn="l" defTabSz="685800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>
                <a:srgbClr val="00AAFF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 до двух строк</a:t>
            </a:r>
            <a:br>
              <a:rPr lang="ru-RU" dirty="0"/>
            </a:br>
            <a:r>
              <a:rPr lang="ru-RU" dirty="0"/>
              <a:t>Подзаголовок до двух строк</a:t>
            </a:r>
          </a:p>
        </p:txBody>
      </p:sp>
      <p:pic>
        <p:nvPicPr>
          <p:cNvPr id="118" name="Picture 11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678" y="409532"/>
            <a:ext cx="2217425" cy="1664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8405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Пользовательский макет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Рисунок 109">
            <a:extLst>
              <a:ext uri="{FF2B5EF4-FFF2-40B4-BE49-F238E27FC236}">
                <a16:creationId xmlns:a16="http://schemas.microsoft.com/office/drawing/2014/main" id="{84B26B12-EA8A-4C3D-9DC3-E987ACDC0EE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1" y="0"/>
            <a:ext cx="6857999" cy="9972875"/>
          </a:xfrm>
          <a:prstGeom prst="rect">
            <a:avLst/>
          </a:prstGeom>
        </p:spPr>
      </p:pic>
      <p:sp>
        <p:nvSpPr>
          <p:cNvPr id="109" name="Прямоугольник 108">
            <a:extLst>
              <a:ext uri="{FF2B5EF4-FFF2-40B4-BE49-F238E27FC236}">
                <a16:creationId xmlns:a16="http://schemas.microsoft.com/office/drawing/2014/main" id="{F3FB0F28-0971-4CDA-977E-FEB8B4FD6793}"/>
              </a:ext>
            </a:extLst>
          </p:cNvPr>
          <p:cNvSpPr/>
          <p:nvPr/>
        </p:nvSpPr>
        <p:spPr>
          <a:xfrm flipH="1">
            <a:off x="-1" y="0"/>
            <a:ext cx="6858001" cy="9972875"/>
          </a:xfrm>
          <a:prstGeom prst="rect">
            <a:avLst/>
          </a:prstGeom>
          <a:gradFill>
            <a:gsLst>
              <a:gs pos="100000">
                <a:schemeClr val="accent1">
                  <a:alpha val="73000"/>
                </a:schemeClr>
              </a:gs>
              <a:gs pos="0">
                <a:schemeClr val="accent1">
                  <a:alpha val="0"/>
                </a:schemeClr>
              </a:gs>
            </a:gsLst>
            <a:lin ang="4200000" scaled="0"/>
          </a:gradFill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35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TB Group Regular"/>
              <a:ea typeface="+mn-ea"/>
              <a:cs typeface="+mn-cs"/>
            </a:endParaRPr>
          </a:p>
        </p:txBody>
      </p: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861C6139-BA73-4A22-9F44-665E2A928E5E}"/>
              </a:ext>
            </a:extLst>
          </p:cNvPr>
          <p:cNvGrpSpPr/>
          <p:nvPr/>
        </p:nvGrpSpPr>
        <p:grpSpPr>
          <a:xfrm>
            <a:off x="-4286" y="5813950"/>
            <a:ext cx="3147536" cy="890884"/>
            <a:chOff x="-5715" y="4025042"/>
            <a:chExt cx="4196715" cy="616766"/>
          </a:xfrm>
        </p:grpSpPr>
        <p:sp>
          <p:nvSpPr>
            <p:cNvPr id="16" name="Полилиния: фигура 15">
              <a:extLst>
                <a:ext uri="{FF2B5EF4-FFF2-40B4-BE49-F238E27FC236}">
                  <a16:creationId xmlns:a16="http://schemas.microsoft.com/office/drawing/2014/main" id="{B7992D7D-2CE1-4FA6-A450-191493271474}"/>
                </a:ext>
              </a:extLst>
            </p:cNvPr>
            <p:cNvSpPr/>
            <p:nvPr/>
          </p:nvSpPr>
          <p:spPr>
            <a:xfrm>
              <a:off x="-5715" y="4025042"/>
              <a:ext cx="4137160" cy="616766"/>
            </a:xfrm>
            <a:custGeom>
              <a:avLst/>
              <a:gdLst>
                <a:gd name="connsiteX0" fmla="*/ 0 w 4137160"/>
                <a:gd name="connsiteY0" fmla="*/ 0 h 616766"/>
                <a:gd name="connsiteX1" fmla="*/ 4137160 w 4137160"/>
                <a:gd name="connsiteY1" fmla="*/ 0 h 616766"/>
                <a:gd name="connsiteX2" fmla="*/ 3934257 w 4137160"/>
                <a:gd name="connsiteY2" fmla="*/ 616766 h 616766"/>
                <a:gd name="connsiteX3" fmla="*/ 0 w 4137160"/>
                <a:gd name="connsiteY3" fmla="*/ 616766 h 61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37160" h="616766">
                  <a:moveTo>
                    <a:pt x="0" y="0"/>
                  </a:moveTo>
                  <a:lnTo>
                    <a:pt x="4137160" y="0"/>
                  </a:lnTo>
                  <a:lnTo>
                    <a:pt x="3934257" y="616766"/>
                  </a:lnTo>
                  <a:lnTo>
                    <a:pt x="0" y="616766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 w="8132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ru-RU" sz="1350">
                <a:solidFill>
                  <a:schemeClr val="bg1"/>
                </a:solidFill>
                <a:latin typeface="VTB Group Regular"/>
              </a:endParaRPr>
            </a:p>
          </p:txBody>
        </p:sp>
        <p:sp>
          <p:nvSpPr>
            <p:cNvPr id="17" name="Полилиния: фигура 16">
              <a:extLst>
                <a:ext uri="{FF2B5EF4-FFF2-40B4-BE49-F238E27FC236}">
                  <a16:creationId xmlns:a16="http://schemas.microsoft.com/office/drawing/2014/main" id="{83DDCF7E-ACA5-4299-A7B2-4486D19012CE}"/>
                </a:ext>
              </a:extLst>
            </p:cNvPr>
            <p:cNvSpPr/>
            <p:nvPr/>
          </p:nvSpPr>
          <p:spPr>
            <a:xfrm>
              <a:off x="0" y="4025042"/>
              <a:ext cx="4191000" cy="616766"/>
            </a:xfrm>
            <a:custGeom>
              <a:avLst/>
              <a:gdLst>
                <a:gd name="connsiteX0" fmla="*/ 0 w 4191000"/>
                <a:gd name="connsiteY0" fmla="*/ 0 h 616766"/>
                <a:gd name="connsiteX1" fmla="*/ 4191000 w 4191000"/>
                <a:gd name="connsiteY1" fmla="*/ 0 h 616766"/>
                <a:gd name="connsiteX2" fmla="*/ 3988097 w 4191000"/>
                <a:gd name="connsiteY2" fmla="*/ 616766 h 616766"/>
                <a:gd name="connsiteX3" fmla="*/ 0 w 4191000"/>
                <a:gd name="connsiteY3" fmla="*/ 616766 h 61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91000" h="616766">
                  <a:moveTo>
                    <a:pt x="0" y="0"/>
                  </a:moveTo>
                  <a:lnTo>
                    <a:pt x="4191000" y="0"/>
                  </a:lnTo>
                  <a:lnTo>
                    <a:pt x="3988097" y="616766"/>
                  </a:lnTo>
                  <a:lnTo>
                    <a:pt x="0" y="616766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  <a:alpha val="53000"/>
              </a:schemeClr>
            </a:solidFill>
            <a:ln w="8132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ru-RU" sz="1350">
                <a:solidFill>
                  <a:schemeClr val="bg1"/>
                </a:solidFill>
                <a:latin typeface="VTB Group Regular"/>
              </a:endParaRPr>
            </a:p>
          </p:txBody>
        </p:sp>
      </p:grpSp>
      <p:grpSp>
        <p:nvGrpSpPr>
          <p:cNvPr id="18" name="Группа 17">
            <a:extLst>
              <a:ext uri="{FF2B5EF4-FFF2-40B4-BE49-F238E27FC236}">
                <a16:creationId xmlns:a16="http://schemas.microsoft.com/office/drawing/2014/main" id="{1283D432-4B3B-4432-AFA6-D47DAC61A92D}"/>
              </a:ext>
            </a:extLst>
          </p:cNvPr>
          <p:cNvGrpSpPr/>
          <p:nvPr/>
        </p:nvGrpSpPr>
        <p:grpSpPr>
          <a:xfrm>
            <a:off x="-4286" y="3030943"/>
            <a:ext cx="3622230" cy="2635585"/>
            <a:chOff x="-5714" y="2098345"/>
            <a:chExt cx="4829640" cy="1824636"/>
          </a:xfrm>
        </p:grpSpPr>
        <p:sp>
          <p:nvSpPr>
            <p:cNvPr id="19" name="Полилиния: фигура 18">
              <a:extLst>
                <a:ext uri="{FF2B5EF4-FFF2-40B4-BE49-F238E27FC236}">
                  <a16:creationId xmlns:a16="http://schemas.microsoft.com/office/drawing/2014/main" id="{78AF168C-AECA-465F-80EE-0CCC980EE30B}"/>
                </a:ext>
              </a:extLst>
            </p:cNvPr>
            <p:cNvSpPr/>
            <p:nvPr/>
          </p:nvSpPr>
          <p:spPr>
            <a:xfrm>
              <a:off x="-5714" y="2098346"/>
              <a:ext cx="4770084" cy="1824619"/>
            </a:xfrm>
            <a:custGeom>
              <a:avLst/>
              <a:gdLst>
                <a:gd name="connsiteX0" fmla="*/ 0 w 4770084"/>
                <a:gd name="connsiteY0" fmla="*/ 0 h 1824619"/>
                <a:gd name="connsiteX1" fmla="*/ 4770084 w 4770084"/>
                <a:gd name="connsiteY1" fmla="*/ 0 h 1824619"/>
                <a:gd name="connsiteX2" fmla="*/ 4151510 w 4770084"/>
                <a:gd name="connsiteY2" fmla="*/ 1823399 h 1824619"/>
                <a:gd name="connsiteX3" fmla="*/ 0 w 4770084"/>
                <a:gd name="connsiteY3" fmla="*/ 1824619 h 1824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70084" h="1824619">
                  <a:moveTo>
                    <a:pt x="0" y="0"/>
                  </a:moveTo>
                  <a:lnTo>
                    <a:pt x="4770084" y="0"/>
                  </a:lnTo>
                  <a:lnTo>
                    <a:pt x="4151510" y="1823399"/>
                  </a:lnTo>
                  <a:lnTo>
                    <a:pt x="0" y="1824619"/>
                  </a:lnTo>
                  <a:close/>
                </a:path>
              </a:pathLst>
            </a:custGeom>
            <a:solidFill>
              <a:schemeClr val="accent4"/>
            </a:solidFill>
            <a:ln w="8132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350" b="0" i="0" u="none" strike="noStrike" kern="1200" cap="none" spc="0" normalizeH="0" baseline="0" noProof="0">
                <a:ln>
                  <a:noFill/>
                </a:ln>
                <a:solidFill>
                  <a:srgbClr val="1C1C1C"/>
                </a:solidFill>
                <a:effectLst/>
                <a:uLnTx/>
                <a:uFillTx/>
                <a:latin typeface="VTB Group Regular"/>
                <a:ea typeface="+mn-ea"/>
                <a:cs typeface="+mn-cs"/>
              </a:endParaRPr>
            </a:p>
          </p:txBody>
        </p:sp>
        <p:sp>
          <p:nvSpPr>
            <p:cNvPr id="20" name="Полилиния: фигура 19">
              <a:extLst>
                <a:ext uri="{FF2B5EF4-FFF2-40B4-BE49-F238E27FC236}">
                  <a16:creationId xmlns:a16="http://schemas.microsoft.com/office/drawing/2014/main" id="{FCA327A3-94A2-4FF0-A799-48A7E7EF9703}"/>
                </a:ext>
              </a:extLst>
            </p:cNvPr>
            <p:cNvSpPr/>
            <p:nvPr/>
          </p:nvSpPr>
          <p:spPr>
            <a:xfrm>
              <a:off x="-5713" y="2098345"/>
              <a:ext cx="4829639" cy="1824636"/>
            </a:xfrm>
            <a:custGeom>
              <a:avLst/>
              <a:gdLst>
                <a:gd name="connsiteX0" fmla="*/ 0 w 4829639"/>
                <a:gd name="connsiteY0" fmla="*/ 0 h 1824636"/>
                <a:gd name="connsiteX1" fmla="*/ 4829639 w 4829639"/>
                <a:gd name="connsiteY1" fmla="*/ 0 h 1824636"/>
                <a:gd name="connsiteX2" fmla="*/ 4211065 w 4829639"/>
                <a:gd name="connsiteY2" fmla="*/ 1823399 h 1824636"/>
                <a:gd name="connsiteX3" fmla="*/ 0 w 4829639"/>
                <a:gd name="connsiteY3" fmla="*/ 1824636 h 1824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29639" h="1824636">
                  <a:moveTo>
                    <a:pt x="0" y="0"/>
                  </a:moveTo>
                  <a:lnTo>
                    <a:pt x="4829639" y="0"/>
                  </a:lnTo>
                  <a:lnTo>
                    <a:pt x="4211065" y="1823399"/>
                  </a:lnTo>
                  <a:lnTo>
                    <a:pt x="0" y="1824636"/>
                  </a:lnTo>
                  <a:close/>
                </a:path>
              </a:pathLst>
            </a:custGeom>
            <a:solidFill>
              <a:schemeClr val="accent4">
                <a:alpha val="54000"/>
              </a:schemeClr>
            </a:solidFill>
            <a:ln w="8132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350" b="0" i="0" u="none" strike="noStrike" kern="1200" cap="none" spc="0" normalizeH="0" baseline="0" noProof="0">
                <a:ln>
                  <a:noFill/>
                </a:ln>
                <a:solidFill>
                  <a:srgbClr val="1C1C1C"/>
                </a:solidFill>
                <a:effectLst/>
                <a:uLnTx/>
                <a:uFillTx/>
                <a:latin typeface="VTB Group Regular"/>
                <a:ea typeface="+mn-ea"/>
                <a:cs typeface="+mn-cs"/>
              </a:endParaRPr>
            </a:p>
          </p:txBody>
        </p:sp>
      </p:grpSp>
      <p:sp>
        <p:nvSpPr>
          <p:cNvPr id="13" name="Заголовок 3">
            <a:extLst>
              <a:ext uri="{FF2B5EF4-FFF2-40B4-BE49-F238E27FC236}">
                <a16:creationId xmlns:a16="http://schemas.microsoft.com/office/drawing/2014/main" id="{8F693ED6-9135-4DF0-88A9-AFD60721C0F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3850" y="3516613"/>
            <a:ext cx="2684164" cy="1620444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21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ru-RU" dirty="0"/>
              <a:t>Заголовок</a:t>
            </a:r>
            <a:br>
              <a:rPr lang="ru-RU" dirty="0"/>
            </a:br>
            <a:r>
              <a:rPr lang="ru-RU" dirty="0"/>
              <a:t>титульного слайда</a:t>
            </a:r>
            <a:br>
              <a:rPr lang="ru-RU" dirty="0"/>
            </a:br>
            <a:r>
              <a:rPr lang="ru-RU" dirty="0"/>
              <a:t>до трех строк</a:t>
            </a:r>
          </a:p>
        </p:txBody>
      </p:sp>
      <p:sp>
        <p:nvSpPr>
          <p:cNvPr id="14" name="Текст 5">
            <a:extLst>
              <a:ext uri="{FF2B5EF4-FFF2-40B4-BE49-F238E27FC236}">
                <a16:creationId xmlns:a16="http://schemas.microsoft.com/office/drawing/2014/main" id="{76DC33A0-9C9A-491A-875A-BEB0D1A2978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849" y="5955049"/>
            <a:ext cx="2684164" cy="560153"/>
          </a:xfrm>
          <a:prstGeom prst="rect">
            <a:avLst/>
          </a:prstGeom>
          <a:noFill/>
        </p:spPr>
        <p:txBody>
          <a:bodyPr wrap="square" lIns="0" tIns="0" rIns="0" bIns="0" anchor="ctr">
            <a:noAutofit/>
          </a:bodyPr>
          <a:lstStyle>
            <a:lvl1pPr marL="0" marR="0" indent="0" algn="l" defTabSz="685800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>
                <a:srgbClr val="00AAFF"/>
              </a:buClr>
              <a:buSzTx/>
              <a:buFont typeface="Arial" panose="020B0604020202020204" pitchFamily="34" charset="0"/>
              <a:buNone/>
              <a:tabLst/>
              <a:defRPr lang="ru-RU" sz="900" b="0" i="0" kern="1200" baseline="0">
                <a:solidFill>
                  <a:schemeClr val="bg1"/>
                </a:solidFill>
                <a:latin typeface="VTB Group Book" panose="020B0503040504020204" pitchFamily="34" charset="0"/>
                <a:ea typeface="VTB Group Cond Book" panose="020B0506050504020204" pitchFamily="34" charset="-52"/>
                <a:cs typeface="VTB Group Cond Book" panose="020B0506050504020204" pitchFamily="34" charset="-52"/>
              </a:defRPr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</a:lstStyle>
          <a:p>
            <a:pPr marL="0" marR="0" lvl="0" indent="0" algn="l" defTabSz="685800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>
                <a:srgbClr val="00AAFF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 до двух строк</a:t>
            </a:r>
            <a:br>
              <a:rPr lang="ru-RU" dirty="0"/>
            </a:br>
            <a:r>
              <a:rPr lang="ru-RU" dirty="0"/>
              <a:t>Подзаголовок до двух строк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678" y="409532"/>
            <a:ext cx="2217425" cy="1664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1820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_Пользовательский макет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1920x1080 Wallpaper sky, blue, clouds, lungs, mountains, greatness, snow-covered, tops, contrast">
            <a:extLst>
              <a:ext uri="{FF2B5EF4-FFF2-40B4-BE49-F238E27FC236}">
                <a16:creationId xmlns:a16="http://schemas.microsoft.com/office/drawing/2014/main" id="{8DA7A8BC-D774-459C-8B83-CAA6394944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1" y="0"/>
            <a:ext cx="6858001" cy="99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9" name="Прямоугольник 108">
            <a:extLst>
              <a:ext uri="{FF2B5EF4-FFF2-40B4-BE49-F238E27FC236}">
                <a16:creationId xmlns:a16="http://schemas.microsoft.com/office/drawing/2014/main" id="{F3FB0F28-0971-4CDA-977E-FEB8B4FD6793}"/>
              </a:ext>
            </a:extLst>
          </p:cNvPr>
          <p:cNvSpPr/>
          <p:nvPr/>
        </p:nvSpPr>
        <p:spPr>
          <a:xfrm flipH="1">
            <a:off x="-2" y="0"/>
            <a:ext cx="6858001" cy="9909981"/>
          </a:xfrm>
          <a:prstGeom prst="rect">
            <a:avLst/>
          </a:prstGeom>
          <a:gradFill>
            <a:gsLst>
              <a:gs pos="100000">
                <a:schemeClr val="accent1">
                  <a:alpha val="73000"/>
                </a:schemeClr>
              </a:gs>
              <a:gs pos="0">
                <a:schemeClr val="accent1">
                  <a:alpha val="0"/>
                </a:schemeClr>
              </a:gs>
            </a:gsLst>
            <a:lin ang="4200000" scaled="0"/>
          </a:gradFill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35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TB Group Regular"/>
              <a:ea typeface="+mn-ea"/>
              <a:cs typeface="+mn-cs"/>
            </a:endParaRPr>
          </a:p>
        </p:txBody>
      </p:sp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8E9F137C-47BB-4BCF-AFC0-3204847FD0A7}"/>
              </a:ext>
            </a:extLst>
          </p:cNvPr>
          <p:cNvGrpSpPr/>
          <p:nvPr/>
        </p:nvGrpSpPr>
        <p:grpSpPr>
          <a:xfrm>
            <a:off x="-4286" y="5813950"/>
            <a:ext cx="3147536" cy="890884"/>
            <a:chOff x="-5715" y="4025042"/>
            <a:chExt cx="4196715" cy="616766"/>
          </a:xfrm>
        </p:grpSpPr>
        <p:sp>
          <p:nvSpPr>
            <p:cNvPr id="17" name="Полилиния: фигура 16">
              <a:extLst>
                <a:ext uri="{FF2B5EF4-FFF2-40B4-BE49-F238E27FC236}">
                  <a16:creationId xmlns:a16="http://schemas.microsoft.com/office/drawing/2014/main" id="{B798E187-C906-4906-A43C-862157E0767C}"/>
                </a:ext>
              </a:extLst>
            </p:cNvPr>
            <p:cNvSpPr/>
            <p:nvPr/>
          </p:nvSpPr>
          <p:spPr>
            <a:xfrm>
              <a:off x="-5715" y="4025042"/>
              <a:ext cx="4137160" cy="616766"/>
            </a:xfrm>
            <a:custGeom>
              <a:avLst/>
              <a:gdLst>
                <a:gd name="connsiteX0" fmla="*/ 0 w 4137160"/>
                <a:gd name="connsiteY0" fmla="*/ 0 h 616766"/>
                <a:gd name="connsiteX1" fmla="*/ 4137160 w 4137160"/>
                <a:gd name="connsiteY1" fmla="*/ 0 h 616766"/>
                <a:gd name="connsiteX2" fmla="*/ 3934257 w 4137160"/>
                <a:gd name="connsiteY2" fmla="*/ 616766 h 616766"/>
                <a:gd name="connsiteX3" fmla="*/ 0 w 4137160"/>
                <a:gd name="connsiteY3" fmla="*/ 616766 h 61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37160" h="616766">
                  <a:moveTo>
                    <a:pt x="0" y="0"/>
                  </a:moveTo>
                  <a:lnTo>
                    <a:pt x="4137160" y="0"/>
                  </a:lnTo>
                  <a:lnTo>
                    <a:pt x="3934257" y="616766"/>
                  </a:lnTo>
                  <a:lnTo>
                    <a:pt x="0" y="616766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 w="8132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ru-RU" sz="1350">
                <a:solidFill>
                  <a:schemeClr val="bg1"/>
                </a:solidFill>
                <a:latin typeface="VTB Group Regular"/>
              </a:endParaRPr>
            </a:p>
          </p:txBody>
        </p:sp>
        <p:sp>
          <p:nvSpPr>
            <p:cNvPr id="18" name="Полилиния: фигура 17">
              <a:extLst>
                <a:ext uri="{FF2B5EF4-FFF2-40B4-BE49-F238E27FC236}">
                  <a16:creationId xmlns:a16="http://schemas.microsoft.com/office/drawing/2014/main" id="{0459B4B8-D385-4C34-9E12-C60981A9BB4A}"/>
                </a:ext>
              </a:extLst>
            </p:cNvPr>
            <p:cNvSpPr/>
            <p:nvPr/>
          </p:nvSpPr>
          <p:spPr>
            <a:xfrm>
              <a:off x="0" y="4025042"/>
              <a:ext cx="4191000" cy="616766"/>
            </a:xfrm>
            <a:custGeom>
              <a:avLst/>
              <a:gdLst>
                <a:gd name="connsiteX0" fmla="*/ 0 w 4191000"/>
                <a:gd name="connsiteY0" fmla="*/ 0 h 616766"/>
                <a:gd name="connsiteX1" fmla="*/ 4191000 w 4191000"/>
                <a:gd name="connsiteY1" fmla="*/ 0 h 616766"/>
                <a:gd name="connsiteX2" fmla="*/ 3988097 w 4191000"/>
                <a:gd name="connsiteY2" fmla="*/ 616766 h 616766"/>
                <a:gd name="connsiteX3" fmla="*/ 0 w 4191000"/>
                <a:gd name="connsiteY3" fmla="*/ 616766 h 61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91000" h="616766">
                  <a:moveTo>
                    <a:pt x="0" y="0"/>
                  </a:moveTo>
                  <a:lnTo>
                    <a:pt x="4191000" y="0"/>
                  </a:lnTo>
                  <a:lnTo>
                    <a:pt x="3988097" y="616766"/>
                  </a:lnTo>
                  <a:lnTo>
                    <a:pt x="0" y="616766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  <a:alpha val="53000"/>
              </a:schemeClr>
            </a:solidFill>
            <a:ln w="8132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ru-RU" sz="1350">
                <a:solidFill>
                  <a:schemeClr val="bg1"/>
                </a:solidFill>
                <a:latin typeface="VTB Group Regular"/>
              </a:endParaRPr>
            </a:p>
          </p:txBody>
        </p:sp>
      </p:grp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76A5FB92-E728-4BC1-9F6B-A1C21B155640}"/>
              </a:ext>
            </a:extLst>
          </p:cNvPr>
          <p:cNvGrpSpPr/>
          <p:nvPr/>
        </p:nvGrpSpPr>
        <p:grpSpPr>
          <a:xfrm>
            <a:off x="-4286" y="3030943"/>
            <a:ext cx="3622230" cy="2635585"/>
            <a:chOff x="-5714" y="2098345"/>
            <a:chExt cx="4829640" cy="1824636"/>
          </a:xfrm>
        </p:grpSpPr>
        <p:sp>
          <p:nvSpPr>
            <p:cNvPr id="20" name="Полилиния: фигура 19">
              <a:extLst>
                <a:ext uri="{FF2B5EF4-FFF2-40B4-BE49-F238E27FC236}">
                  <a16:creationId xmlns:a16="http://schemas.microsoft.com/office/drawing/2014/main" id="{1772D97B-CD28-4251-8FB0-EB7BEBE0E0AB}"/>
                </a:ext>
              </a:extLst>
            </p:cNvPr>
            <p:cNvSpPr/>
            <p:nvPr/>
          </p:nvSpPr>
          <p:spPr>
            <a:xfrm>
              <a:off x="-5714" y="2098346"/>
              <a:ext cx="4770084" cy="1824619"/>
            </a:xfrm>
            <a:custGeom>
              <a:avLst/>
              <a:gdLst>
                <a:gd name="connsiteX0" fmla="*/ 0 w 4770084"/>
                <a:gd name="connsiteY0" fmla="*/ 0 h 1824619"/>
                <a:gd name="connsiteX1" fmla="*/ 4770084 w 4770084"/>
                <a:gd name="connsiteY1" fmla="*/ 0 h 1824619"/>
                <a:gd name="connsiteX2" fmla="*/ 4151510 w 4770084"/>
                <a:gd name="connsiteY2" fmla="*/ 1823399 h 1824619"/>
                <a:gd name="connsiteX3" fmla="*/ 0 w 4770084"/>
                <a:gd name="connsiteY3" fmla="*/ 1824619 h 1824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70084" h="1824619">
                  <a:moveTo>
                    <a:pt x="0" y="0"/>
                  </a:moveTo>
                  <a:lnTo>
                    <a:pt x="4770084" y="0"/>
                  </a:lnTo>
                  <a:lnTo>
                    <a:pt x="4151510" y="1823399"/>
                  </a:lnTo>
                  <a:lnTo>
                    <a:pt x="0" y="1824619"/>
                  </a:lnTo>
                  <a:close/>
                </a:path>
              </a:pathLst>
            </a:custGeom>
            <a:solidFill>
              <a:schemeClr val="accent4"/>
            </a:solidFill>
            <a:ln w="8132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350" b="0" i="0" u="none" strike="noStrike" kern="1200" cap="none" spc="0" normalizeH="0" baseline="0" noProof="0">
                <a:ln>
                  <a:noFill/>
                </a:ln>
                <a:solidFill>
                  <a:srgbClr val="1C1C1C"/>
                </a:solidFill>
                <a:effectLst/>
                <a:uLnTx/>
                <a:uFillTx/>
                <a:latin typeface="VTB Group Regular"/>
                <a:ea typeface="+mn-ea"/>
                <a:cs typeface="+mn-cs"/>
              </a:endParaRPr>
            </a:p>
          </p:txBody>
        </p:sp>
        <p:sp>
          <p:nvSpPr>
            <p:cNvPr id="21" name="Полилиния: фигура 20">
              <a:extLst>
                <a:ext uri="{FF2B5EF4-FFF2-40B4-BE49-F238E27FC236}">
                  <a16:creationId xmlns:a16="http://schemas.microsoft.com/office/drawing/2014/main" id="{881DA894-FFAB-4040-B0BB-2B5DED563535}"/>
                </a:ext>
              </a:extLst>
            </p:cNvPr>
            <p:cNvSpPr/>
            <p:nvPr/>
          </p:nvSpPr>
          <p:spPr>
            <a:xfrm>
              <a:off x="-5713" y="2098345"/>
              <a:ext cx="4829639" cy="1824636"/>
            </a:xfrm>
            <a:custGeom>
              <a:avLst/>
              <a:gdLst>
                <a:gd name="connsiteX0" fmla="*/ 0 w 4829639"/>
                <a:gd name="connsiteY0" fmla="*/ 0 h 1824636"/>
                <a:gd name="connsiteX1" fmla="*/ 4829639 w 4829639"/>
                <a:gd name="connsiteY1" fmla="*/ 0 h 1824636"/>
                <a:gd name="connsiteX2" fmla="*/ 4211065 w 4829639"/>
                <a:gd name="connsiteY2" fmla="*/ 1823399 h 1824636"/>
                <a:gd name="connsiteX3" fmla="*/ 0 w 4829639"/>
                <a:gd name="connsiteY3" fmla="*/ 1824636 h 1824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29639" h="1824636">
                  <a:moveTo>
                    <a:pt x="0" y="0"/>
                  </a:moveTo>
                  <a:lnTo>
                    <a:pt x="4829639" y="0"/>
                  </a:lnTo>
                  <a:lnTo>
                    <a:pt x="4211065" y="1823399"/>
                  </a:lnTo>
                  <a:lnTo>
                    <a:pt x="0" y="1824636"/>
                  </a:lnTo>
                  <a:close/>
                </a:path>
              </a:pathLst>
            </a:custGeom>
            <a:solidFill>
              <a:schemeClr val="accent4">
                <a:alpha val="54000"/>
              </a:schemeClr>
            </a:solidFill>
            <a:ln w="8132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350" b="0" i="0" u="none" strike="noStrike" kern="1200" cap="none" spc="0" normalizeH="0" baseline="0" noProof="0">
                <a:ln>
                  <a:noFill/>
                </a:ln>
                <a:solidFill>
                  <a:srgbClr val="1C1C1C"/>
                </a:solidFill>
                <a:effectLst/>
                <a:uLnTx/>
                <a:uFillTx/>
                <a:latin typeface="VTB Group Regular"/>
                <a:ea typeface="+mn-ea"/>
                <a:cs typeface="+mn-cs"/>
              </a:endParaRPr>
            </a:p>
          </p:txBody>
        </p:sp>
      </p:grpSp>
      <p:sp>
        <p:nvSpPr>
          <p:cNvPr id="14" name="Заголовок 3">
            <a:extLst>
              <a:ext uri="{FF2B5EF4-FFF2-40B4-BE49-F238E27FC236}">
                <a16:creationId xmlns:a16="http://schemas.microsoft.com/office/drawing/2014/main" id="{9DD69441-4FBC-42CA-A97B-BC7D24DACC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3850" y="3516613"/>
            <a:ext cx="2684164" cy="1620444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21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ru-RU" dirty="0"/>
              <a:t>Заголовок</a:t>
            </a:r>
            <a:br>
              <a:rPr lang="ru-RU" dirty="0"/>
            </a:br>
            <a:r>
              <a:rPr lang="ru-RU" dirty="0"/>
              <a:t>титульного слайда</a:t>
            </a:r>
            <a:br>
              <a:rPr lang="ru-RU" dirty="0"/>
            </a:br>
            <a:r>
              <a:rPr lang="ru-RU" dirty="0"/>
              <a:t>до трех строк</a:t>
            </a:r>
          </a:p>
        </p:txBody>
      </p:sp>
      <p:sp>
        <p:nvSpPr>
          <p:cNvPr id="15" name="Текст 5">
            <a:extLst>
              <a:ext uri="{FF2B5EF4-FFF2-40B4-BE49-F238E27FC236}">
                <a16:creationId xmlns:a16="http://schemas.microsoft.com/office/drawing/2014/main" id="{6A5D4C81-8994-4C51-9A2F-3778A938132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849" y="5955049"/>
            <a:ext cx="2684164" cy="560153"/>
          </a:xfrm>
          <a:prstGeom prst="rect">
            <a:avLst/>
          </a:prstGeom>
          <a:noFill/>
        </p:spPr>
        <p:txBody>
          <a:bodyPr wrap="square" lIns="0" tIns="0" rIns="0" bIns="0" anchor="ctr">
            <a:noAutofit/>
          </a:bodyPr>
          <a:lstStyle>
            <a:lvl1pPr marL="0" marR="0" indent="0" algn="l" defTabSz="685800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>
                <a:srgbClr val="00AAFF"/>
              </a:buClr>
              <a:buSzTx/>
              <a:buFont typeface="Arial" panose="020B0604020202020204" pitchFamily="34" charset="0"/>
              <a:buNone/>
              <a:tabLst/>
              <a:defRPr lang="ru-RU" sz="900" b="0" i="0" kern="1200" baseline="0">
                <a:solidFill>
                  <a:schemeClr val="bg1"/>
                </a:solidFill>
                <a:latin typeface="VTB Group Book" panose="020B0503040504020204" pitchFamily="34" charset="0"/>
                <a:ea typeface="VTB Group Cond Book" panose="020B0506050504020204" pitchFamily="34" charset="-52"/>
                <a:cs typeface="VTB Group Cond Book" panose="020B0506050504020204" pitchFamily="34" charset="-52"/>
              </a:defRPr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</a:lstStyle>
          <a:p>
            <a:pPr marL="0" marR="0" lvl="0" indent="0" algn="l" defTabSz="685800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>
                <a:srgbClr val="00AAFF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 до двух строк</a:t>
            </a:r>
            <a:br>
              <a:rPr lang="ru-RU" dirty="0"/>
            </a:br>
            <a:r>
              <a:rPr lang="ru-RU" dirty="0"/>
              <a:t>Подзаголовок до двух строк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678" y="409532"/>
            <a:ext cx="2217425" cy="1664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455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1_Пользовательский макет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E8ED7DAF-7040-4AF2-AF00-B95F6943C2E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4287" y="0"/>
            <a:ext cx="6866574" cy="9906000"/>
          </a:xfrm>
          <a:prstGeom prst="rect">
            <a:avLst/>
          </a:prstGeom>
        </p:spPr>
      </p:pic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11F128F2-7616-4986-8DED-53D9D39ED263}"/>
              </a:ext>
            </a:extLst>
          </p:cNvPr>
          <p:cNvSpPr/>
          <p:nvPr/>
        </p:nvSpPr>
        <p:spPr>
          <a:xfrm>
            <a:off x="1" y="150"/>
            <a:ext cx="6858000" cy="9906000"/>
          </a:xfrm>
          <a:prstGeom prst="rect">
            <a:avLst/>
          </a:prstGeom>
          <a:gradFill>
            <a:gsLst>
              <a:gs pos="6000">
                <a:schemeClr val="accent1"/>
              </a:gs>
              <a:gs pos="35000">
                <a:schemeClr val="accent1">
                  <a:alpha val="70000"/>
                </a:schemeClr>
              </a:gs>
            </a:gsLst>
            <a:lin ang="2700000" scaled="0"/>
          </a:gradFill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TB Group Regular"/>
              <a:ea typeface="+mn-ea"/>
              <a:cs typeface="+mn-cs"/>
            </a:endParaRPr>
          </a:p>
        </p:txBody>
      </p:sp>
      <p:grpSp>
        <p:nvGrpSpPr>
          <p:cNvPr id="17" name="Группа 16">
            <a:extLst>
              <a:ext uri="{FF2B5EF4-FFF2-40B4-BE49-F238E27FC236}">
                <a16:creationId xmlns:a16="http://schemas.microsoft.com/office/drawing/2014/main" id="{B0B3BBEE-6C21-4440-9725-1D737D856CE2}"/>
              </a:ext>
            </a:extLst>
          </p:cNvPr>
          <p:cNvGrpSpPr/>
          <p:nvPr/>
        </p:nvGrpSpPr>
        <p:grpSpPr>
          <a:xfrm>
            <a:off x="-4286" y="5813950"/>
            <a:ext cx="3147536" cy="890884"/>
            <a:chOff x="-5715" y="4025042"/>
            <a:chExt cx="4196715" cy="616766"/>
          </a:xfrm>
        </p:grpSpPr>
        <p:sp>
          <p:nvSpPr>
            <p:cNvPr id="18" name="Полилиния: фигура 17">
              <a:extLst>
                <a:ext uri="{FF2B5EF4-FFF2-40B4-BE49-F238E27FC236}">
                  <a16:creationId xmlns:a16="http://schemas.microsoft.com/office/drawing/2014/main" id="{1A00D766-A46B-44AD-B192-89ED2AB0B221}"/>
                </a:ext>
              </a:extLst>
            </p:cNvPr>
            <p:cNvSpPr/>
            <p:nvPr/>
          </p:nvSpPr>
          <p:spPr>
            <a:xfrm>
              <a:off x="-5715" y="4025042"/>
              <a:ext cx="4137160" cy="616766"/>
            </a:xfrm>
            <a:custGeom>
              <a:avLst/>
              <a:gdLst>
                <a:gd name="connsiteX0" fmla="*/ 0 w 4137160"/>
                <a:gd name="connsiteY0" fmla="*/ 0 h 616766"/>
                <a:gd name="connsiteX1" fmla="*/ 4137160 w 4137160"/>
                <a:gd name="connsiteY1" fmla="*/ 0 h 616766"/>
                <a:gd name="connsiteX2" fmla="*/ 3934257 w 4137160"/>
                <a:gd name="connsiteY2" fmla="*/ 616766 h 616766"/>
                <a:gd name="connsiteX3" fmla="*/ 0 w 4137160"/>
                <a:gd name="connsiteY3" fmla="*/ 616766 h 61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37160" h="616766">
                  <a:moveTo>
                    <a:pt x="0" y="0"/>
                  </a:moveTo>
                  <a:lnTo>
                    <a:pt x="4137160" y="0"/>
                  </a:lnTo>
                  <a:lnTo>
                    <a:pt x="3934257" y="616766"/>
                  </a:lnTo>
                  <a:lnTo>
                    <a:pt x="0" y="616766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 w="8132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ru-RU" sz="1350">
                <a:solidFill>
                  <a:schemeClr val="bg1"/>
                </a:solidFill>
                <a:latin typeface="VTB Group Regular"/>
              </a:endParaRPr>
            </a:p>
          </p:txBody>
        </p:sp>
        <p:sp>
          <p:nvSpPr>
            <p:cNvPr id="19" name="Полилиния: фигура 18">
              <a:extLst>
                <a:ext uri="{FF2B5EF4-FFF2-40B4-BE49-F238E27FC236}">
                  <a16:creationId xmlns:a16="http://schemas.microsoft.com/office/drawing/2014/main" id="{F6C80318-B90F-4E8B-891B-AA7A2020204B}"/>
                </a:ext>
              </a:extLst>
            </p:cNvPr>
            <p:cNvSpPr/>
            <p:nvPr/>
          </p:nvSpPr>
          <p:spPr>
            <a:xfrm>
              <a:off x="0" y="4025042"/>
              <a:ext cx="4191000" cy="616766"/>
            </a:xfrm>
            <a:custGeom>
              <a:avLst/>
              <a:gdLst>
                <a:gd name="connsiteX0" fmla="*/ 0 w 4191000"/>
                <a:gd name="connsiteY0" fmla="*/ 0 h 616766"/>
                <a:gd name="connsiteX1" fmla="*/ 4191000 w 4191000"/>
                <a:gd name="connsiteY1" fmla="*/ 0 h 616766"/>
                <a:gd name="connsiteX2" fmla="*/ 3988097 w 4191000"/>
                <a:gd name="connsiteY2" fmla="*/ 616766 h 616766"/>
                <a:gd name="connsiteX3" fmla="*/ 0 w 4191000"/>
                <a:gd name="connsiteY3" fmla="*/ 616766 h 61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91000" h="616766">
                  <a:moveTo>
                    <a:pt x="0" y="0"/>
                  </a:moveTo>
                  <a:lnTo>
                    <a:pt x="4191000" y="0"/>
                  </a:lnTo>
                  <a:lnTo>
                    <a:pt x="3988097" y="616766"/>
                  </a:lnTo>
                  <a:lnTo>
                    <a:pt x="0" y="616766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  <a:alpha val="53000"/>
              </a:schemeClr>
            </a:solidFill>
            <a:ln w="8132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ru-RU" sz="1350">
                <a:solidFill>
                  <a:schemeClr val="bg1"/>
                </a:solidFill>
                <a:latin typeface="VTB Group Regular"/>
              </a:endParaRPr>
            </a:p>
          </p:txBody>
        </p:sp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280726E8-C8E6-4908-B405-C7EF1EFCBB0D}"/>
              </a:ext>
            </a:extLst>
          </p:cNvPr>
          <p:cNvGrpSpPr/>
          <p:nvPr/>
        </p:nvGrpSpPr>
        <p:grpSpPr>
          <a:xfrm>
            <a:off x="-4286" y="3030943"/>
            <a:ext cx="3622230" cy="2635585"/>
            <a:chOff x="-5714" y="2098345"/>
            <a:chExt cx="4829640" cy="1824636"/>
          </a:xfrm>
        </p:grpSpPr>
        <p:sp>
          <p:nvSpPr>
            <p:cNvPr id="21" name="Полилиния: фигура 20">
              <a:extLst>
                <a:ext uri="{FF2B5EF4-FFF2-40B4-BE49-F238E27FC236}">
                  <a16:creationId xmlns:a16="http://schemas.microsoft.com/office/drawing/2014/main" id="{75B7735A-50AC-4C18-B5E3-10053513BBE3}"/>
                </a:ext>
              </a:extLst>
            </p:cNvPr>
            <p:cNvSpPr/>
            <p:nvPr/>
          </p:nvSpPr>
          <p:spPr>
            <a:xfrm>
              <a:off x="-5714" y="2098346"/>
              <a:ext cx="4770084" cy="1824619"/>
            </a:xfrm>
            <a:custGeom>
              <a:avLst/>
              <a:gdLst>
                <a:gd name="connsiteX0" fmla="*/ 0 w 4770084"/>
                <a:gd name="connsiteY0" fmla="*/ 0 h 1824619"/>
                <a:gd name="connsiteX1" fmla="*/ 4770084 w 4770084"/>
                <a:gd name="connsiteY1" fmla="*/ 0 h 1824619"/>
                <a:gd name="connsiteX2" fmla="*/ 4151510 w 4770084"/>
                <a:gd name="connsiteY2" fmla="*/ 1823399 h 1824619"/>
                <a:gd name="connsiteX3" fmla="*/ 0 w 4770084"/>
                <a:gd name="connsiteY3" fmla="*/ 1824619 h 1824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70084" h="1824619">
                  <a:moveTo>
                    <a:pt x="0" y="0"/>
                  </a:moveTo>
                  <a:lnTo>
                    <a:pt x="4770084" y="0"/>
                  </a:lnTo>
                  <a:lnTo>
                    <a:pt x="4151510" y="1823399"/>
                  </a:lnTo>
                  <a:lnTo>
                    <a:pt x="0" y="1824619"/>
                  </a:lnTo>
                  <a:close/>
                </a:path>
              </a:pathLst>
            </a:custGeom>
            <a:solidFill>
              <a:schemeClr val="accent4"/>
            </a:solidFill>
            <a:ln w="8132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350" b="0" i="0" u="none" strike="noStrike" kern="1200" cap="none" spc="0" normalizeH="0" baseline="0" noProof="0">
                <a:ln>
                  <a:noFill/>
                </a:ln>
                <a:solidFill>
                  <a:srgbClr val="1C1C1C"/>
                </a:solidFill>
                <a:effectLst/>
                <a:uLnTx/>
                <a:uFillTx/>
                <a:latin typeface="VTB Group Regular"/>
                <a:ea typeface="+mn-ea"/>
                <a:cs typeface="+mn-cs"/>
              </a:endParaRPr>
            </a:p>
          </p:txBody>
        </p:sp>
        <p:sp>
          <p:nvSpPr>
            <p:cNvPr id="22" name="Полилиния: фигура 21">
              <a:extLst>
                <a:ext uri="{FF2B5EF4-FFF2-40B4-BE49-F238E27FC236}">
                  <a16:creationId xmlns:a16="http://schemas.microsoft.com/office/drawing/2014/main" id="{2A0DD2F5-90F9-40EC-8C8C-7EF66608EAE6}"/>
                </a:ext>
              </a:extLst>
            </p:cNvPr>
            <p:cNvSpPr/>
            <p:nvPr/>
          </p:nvSpPr>
          <p:spPr>
            <a:xfrm>
              <a:off x="-5713" y="2098345"/>
              <a:ext cx="4829639" cy="1824636"/>
            </a:xfrm>
            <a:custGeom>
              <a:avLst/>
              <a:gdLst>
                <a:gd name="connsiteX0" fmla="*/ 0 w 4829639"/>
                <a:gd name="connsiteY0" fmla="*/ 0 h 1824636"/>
                <a:gd name="connsiteX1" fmla="*/ 4829639 w 4829639"/>
                <a:gd name="connsiteY1" fmla="*/ 0 h 1824636"/>
                <a:gd name="connsiteX2" fmla="*/ 4211065 w 4829639"/>
                <a:gd name="connsiteY2" fmla="*/ 1823399 h 1824636"/>
                <a:gd name="connsiteX3" fmla="*/ 0 w 4829639"/>
                <a:gd name="connsiteY3" fmla="*/ 1824636 h 1824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29639" h="1824636">
                  <a:moveTo>
                    <a:pt x="0" y="0"/>
                  </a:moveTo>
                  <a:lnTo>
                    <a:pt x="4829639" y="0"/>
                  </a:lnTo>
                  <a:lnTo>
                    <a:pt x="4211065" y="1823399"/>
                  </a:lnTo>
                  <a:lnTo>
                    <a:pt x="0" y="1824636"/>
                  </a:lnTo>
                  <a:close/>
                </a:path>
              </a:pathLst>
            </a:custGeom>
            <a:solidFill>
              <a:schemeClr val="accent4">
                <a:alpha val="54000"/>
              </a:schemeClr>
            </a:solidFill>
            <a:ln w="8132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350" b="0" i="0" u="none" strike="noStrike" kern="1200" cap="none" spc="0" normalizeH="0" baseline="0" noProof="0">
                <a:ln>
                  <a:noFill/>
                </a:ln>
                <a:solidFill>
                  <a:srgbClr val="1C1C1C"/>
                </a:solidFill>
                <a:effectLst/>
                <a:uLnTx/>
                <a:uFillTx/>
                <a:latin typeface="VTB Group Regular"/>
                <a:ea typeface="+mn-ea"/>
                <a:cs typeface="+mn-cs"/>
              </a:endParaRPr>
            </a:p>
          </p:txBody>
        </p:sp>
      </p:grpSp>
      <p:sp>
        <p:nvSpPr>
          <p:cNvPr id="13" name="Заголовок 3">
            <a:extLst>
              <a:ext uri="{FF2B5EF4-FFF2-40B4-BE49-F238E27FC236}">
                <a16:creationId xmlns:a16="http://schemas.microsoft.com/office/drawing/2014/main" id="{3B6A3242-CF98-45F6-945B-D9F51813B1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3850" y="3516613"/>
            <a:ext cx="2684164" cy="1620444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21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ru-RU" dirty="0"/>
              <a:t>Заголовок</a:t>
            </a:r>
            <a:br>
              <a:rPr lang="ru-RU" dirty="0"/>
            </a:br>
            <a:r>
              <a:rPr lang="ru-RU" dirty="0"/>
              <a:t>титульного слайда</a:t>
            </a:r>
            <a:br>
              <a:rPr lang="ru-RU" dirty="0"/>
            </a:br>
            <a:r>
              <a:rPr lang="ru-RU" dirty="0"/>
              <a:t>до трех строк</a:t>
            </a:r>
          </a:p>
        </p:txBody>
      </p:sp>
      <p:sp>
        <p:nvSpPr>
          <p:cNvPr id="15" name="Текст 5">
            <a:extLst>
              <a:ext uri="{FF2B5EF4-FFF2-40B4-BE49-F238E27FC236}">
                <a16:creationId xmlns:a16="http://schemas.microsoft.com/office/drawing/2014/main" id="{8C5F079E-B929-4428-9D45-EB5949B0D9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849" y="5955049"/>
            <a:ext cx="2684164" cy="560153"/>
          </a:xfrm>
          <a:prstGeom prst="rect">
            <a:avLst/>
          </a:prstGeom>
          <a:noFill/>
        </p:spPr>
        <p:txBody>
          <a:bodyPr wrap="square" lIns="0" tIns="0" rIns="0" bIns="0" anchor="ctr">
            <a:noAutofit/>
          </a:bodyPr>
          <a:lstStyle>
            <a:lvl1pPr marL="0" marR="0" indent="0" algn="l" defTabSz="685800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>
                <a:srgbClr val="00AAFF"/>
              </a:buClr>
              <a:buSzTx/>
              <a:buFont typeface="Arial" panose="020B0604020202020204" pitchFamily="34" charset="0"/>
              <a:buNone/>
              <a:tabLst/>
              <a:defRPr lang="ru-RU" sz="900" b="0" i="0" kern="1200" baseline="0">
                <a:solidFill>
                  <a:schemeClr val="bg1"/>
                </a:solidFill>
                <a:latin typeface="VTB Group Book" panose="020B0503040504020204" pitchFamily="34" charset="0"/>
                <a:ea typeface="VTB Group Cond Book" panose="020B0506050504020204" pitchFamily="34" charset="-52"/>
                <a:cs typeface="VTB Group Cond Book" panose="020B0506050504020204" pitchFamily="34" charset="-52"/>
              </a:defRPr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</a:lstStyle>
          <a:p>
            <a:pPr marL="0" marR="0" lvl="0" indent="0" algn="l" defTabSz="685800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>
                <a:srgbClr val="00AAFF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 до двух строк</a:t>
            </a:r>
            <a:br>
              <a:rPr lang="ru-RU" dirty="0"/>
            </a:br>
            <a:r>
              <a:rPr lang="ru-RU" dirty="0"/>
              <a:t>Подзаголовок до двух строк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678" y="409532"/>
            <a:ext cx="2217425" cy="1664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0424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2_Пользовательский макет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7A245F73-C419-480A-AABD-E7017C3C27B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899"/>
          <a:stretch/>
        </p:blipFill>
        <p:spPr>
          <a:xfrm>
            <a:off x="-4287" y="3516612"/>
            <a:ext cx="6862286" cy="6421736"/>
          </a:xfrm>
          <a:prstGeom prst="rect">
            <a:avLst/>
          </a:prstGeom>
        </p:spPr>
      </p:pic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DE44EEF4-6EED-4B2F-8E92-C3896519C665}"/>
              </a:ext>
            </a:extLst>
          </p:cNvPr>
          <p:cNvSpPr/>
          <p:nvPr/>
        </p:nvSpPr>
        <p:spPr>
          <a:xfrm>
            <a:off x="-1" y="0"/>
            <a:ext cx="6858001" cy="7170058"/>
          </a:xfrm>
          <a:prstGeom prst="rect">
            <a:avLst/>
          </a:prstGeom>
          <a:gradFill>
            <a:gsLst>
              <a:gs pos="0">
                <a:srgbClr val="08126C"/>
              </a:gs>
              <a:gs pos="56000">
                <a:srgbClr val="08126C"/>
              </a:gs>
              <a:gs pos="100000">
                <a:srgbClr val="08126C">
                  <a:alpha val="0"/>
                </a:srgbClr>
              </a:gs>
            </a:gsLst>
            <a:lin ang="5400000" scaled="0"/>
          </a:gradFill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350"/>
          </a:p>
        </p:txBody>
      </p:sp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28D6137A-DE0A-471E-9575-594C2E9E4526}"/>
              </a:ext>
            </a:extLst>
          </p:cNvPr>
          <p:cNvGrpSpPr/>
          <p:nvPr/>
        </p:nvGrpSpPr>
        <p:grpSpPr>
          <a:xfrm>
            <a:off x="-4286" y="5813950"/>
            <a:ext cx="3147536" cy="890884"/>
            <a:chOff x="-5715" y="4025042"/>
            <a:chExt cx="4196715" cy="616766"/>
          </a:xfrm>
        </p:grpSpPr>
        <p:sp>
          <p:nvSpPr>
            <p:cNvPr id="18" name="Полилиния: фигура 17">
              <a:extLst>
                <a:ext uri="{FF2B5EF4-FFF2-40B4-BE49-F238E27FC236}">
                  <a16:creationId xmlns:a16="http://schemas.microsoft.com/office/drawing/2014/main" id="{ACF359FB-A5CE-4FBA-9D11-3E6BA834B34B}"/>
                </a:ext>
              </a:extLst>
            </p:cNvPr>
            <p:cNvSpPr/>
            <p:nvPr/>
          </p:nvSpPr>
          <p:spPr>
            <a:xfrm>
              <a:off x="-5715" y="4025042"/>
              <a:ext cx="4137160" cy="616766"/>
            </a:xfrm>
            <a:custGeom>
              <a:avLst/>
              <a:gdLst>
                <a:gd name="connsiteX0" fmla="*/ 0 w 4137160"/>
                <a:gd name="connsiteY0" fmla="*/ 0 h 616766"/>
                <a:gd name="connsiteX1" fmla="*/ 4137160 w 4137160"/>
                <a:gd name="connsiteY1" fmla="*/ 0 h 616766"/>
                <a:gd name="connsiteX2" fmla="*/ 3934257 w 4137160"/>
                <a:gd name="connsiteY2" fmla="*/ 616766 h 616766"/>
                <a:gd name="connsiteX3" fmla="*/ 0 w 4137160"/>
                <a:gd name="connsiteY3" fmla="*/ 616766 h 61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37160" h="616766">
                  <a:moveTo>
                    <a:pt x="0" y="0"/>
                  </a:moveTo>
                  <a:lnTo>
                    <a:pt x="4137160" y="0"/>
                  </a:lnTo>
                  <a:lnTo>
                    <a:pt x="3934257" y="616766"/>
                  </a:lnTo>
                  <a:lnTo>
                    <a:pt x="0" y="616766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 w="8132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ru-RU" sz="1350">
                <a:solidFill>
                  <a:schemeClr val="bg1"/>
                </a:solidFill>
                <a:latin typeface="VTB Group Regular"/>
              </a:endParaRPr>
            </a:p>
          </p:txBody>
        </p:sp>
        <p:sp>
          <p:nvSpPr>
            <p:cNvPr id="19" name="Полилиния: фигура 18">
              <a:extLst>
                <a:ext uri="{FF2B5EF4-FFF2-40B4-BE49-F238E27FC236}">
                  <a16:creationId xmlns:a16="http://schemas.microsoft.com/office/drawing/2014/main" id="{CDF23E01-32C2-4BF8-8ED3-8777B14C9B46}"/>
                </a:ext>
              </a:extLst>
            </p:cNvPr>
            <p:cNvSpPr/>
            <p:nvPr/>
          </p:nvSpPr>
          <p:spPr>
            <a:xfrm>
              <a:off x="0" y="4025042"/>
              <a:ext cx="4191000" cy="616766"/>
            </a:xfrm>
            <a:custGeom>
              <a:avLst/>
              <a:gdLst>
                <a:gd name="connsiteX0" fmla="*/ 0 w 4191000"/>
                <a:gd name="connsiteY0" fmla="*/ 0 h 616766"/>
                <a:gd name="connsiteX1" fmla="*/ 4191000 w 4191000"/>
                <a:gd name="connsiteY1" fmla="*/ 0 h 616766"/>
                <a:gd name="connsiteX2" fmla="*/ 3988097 w 4191000"/>
                <a:gd name="connsiteY2" fmla="*/ 616766 h 616766"/>
                <a:gd name="connsiteX3" fmla="*/ 0 w 4191000"/>
                <a:gd name="connsiteY3" fmla="*/ 616766 h 61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91000" h="616766">
                  <a:moveTo>
                    <a:pt x="0" y="0"/>
                  </a:moveTo>
                  <a:lnTo>
                    <a:pt x="4191000" y="0"/>
                  </a:lnTo>
                  <a:lnTo>
                    <a:pt x="3988097" y="616766"/>
                  </a:lnTo>
                  <a:lnTo>
                    <a:pt x="0" y="616766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  <a:alpha val="53000"/>
              </a:schemeClr>
            </a:solidFill>
            <a:ln w="8132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ru-RU" sz="1350">
                <a:solidFill>
                  <a:schemeClr val="bg1"/>
                </a:solidFill>
                <a:latin typeface="VTB Group Regular"/>
              </a:endParaRPr>
            </a:p>
          </p:txBody>
        </p:sp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3DBD29C0-3952-47B0-A583-3D32FBD07497}"/>
              </a:ext>
            </a:extLst>
          </p:cNvPr>
          <p:cNvGrpSpPr/>
          <p:nvPr/>
        </p:nvGrpSpPr>
        <p:grpSpPr>
          <a:xfrm>
            <a:off x="-4286" y="3030943"/>
            <a:ext cx="3622230" cy="2635585"/>
            <a:chOff x="-5714" y="2098345"/>
            <a:chExt cx="4829640" cy="1824636"/>
          </a:xfrm>
        </p:grpSpPr>
        <p:sp>
          <p:nvSpPr>
            <p:cNvPr id="21" name="Полилиния: фигура 20">
              <a:extLst>
                <a:ext uri="{FF2B5EF4-FFF2-40B4-BE49-F238E27FC236}">
                  <a16:creationId xmlns:a16="http://schemas.microsoft.com/office/drawing/2014/main" id="{9B6F4318-0098-4C69-B3AA-2C86245F12F7}"/>
                </a:ext>
              </a:extLst>
            </p:cNvPr>
            <p:cNvSpPr/>
            <p:nvPr/>
          </p:nvSpPr>
          <p:spPr>
            <a:xfrm>
              <a:off x="-5714" y="2098346"/>
              <a:ext cx="4770084" cy="1824619"/>
            </a:xfrm>
            <a:custGeom>
              <a:avLst/>
              <a:gdLst>
                <a:gd name="connsiteX0" fmla="*/ 0 w 4770084"/>
                <a:gd name="connsiteY0" fmla="*/ 0 h 1824619"/>
                <a:gd name="connsiteX1" fmla="*/ 4770084 w 4770084"/>
                <a:gd name="connsiteY1" fmla="*/ 0 h 1824619"/>
                <a:gd name="connsiteX2" fmla="*/ 4151510 w 4770084"/>
                <a:gd name="connsiteY2" fmla="*/ 1823399 h 1824619"/>
                <a:gd name="connsiteX3" fmla="*/ 0 w 4770084"/>
                <a:gd name="connsiteY3" fmla="*/ 1824619 h 1824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70084" h="1824619">
                  <a:moveTo>
                    <a:pt x="0" y="0"/>
                  </a:moveTo>
                  <a:lnTo>
                    <a:pt x="4770084" y="0"/>
                  </a:lnTo>
                  <a:lnTo>
                    <a:pt x="4151510" y="1823399"/>
                  </a:lnTo>
                  <a:lnTo>
                    <a:pt x="0" y="1824619"/>
                  </a:lnTo>
                  <a:close/>
                </a:path>
              </a:pathLst>
            </a:custGeom>
            <a:solidFill>
              <a:schemeClr val="accent4"/>
            </a:solidFill>
            <a:ln w="8132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350" b="0" i="0" u="none" strike="noStrike" kern="1200" cap="none" spc="0" normalizeH="0" baseline="0" noProof="0">
                <a:ln>
                  <a:noFill/>
                </a:ln>
                <a:solidFill>
                  <a:srgbClr val="1C1C1C"/>
                </a:solidFill>
                <a:effectLst/>
                <a:uLnTx/>
                <a:uFillTx/>
                <a:latin typeface="VTB Group Regular"/>
                <a:ea typeface="+mn-ea"/>
                <a:cs typeface="+mn-cs"/>
              </a:endParaRPr>
            </a:p>
          </p:txBody>
        </p:sp>
        <p:sp>
          <p:nvSpPr>
            <p:cNvPr id="22" name="Полилиния: фигура 21">
              <a:extLst>
                <a:ext uri="{FF2B5EF4-FFF2-40B4-BE49-F238E27FC236}">
                  <a16:creationId xmlns:a16="http://schemas.microsoft.com/office/drawing/2014/main" id="{D43FA8AF-45F4-461A-8559-B9B9773D4B51}"/>
                </a:ext>
              </a:extLst>
            </p:cNvPr>
            <p:cNvSpPr/>
            <p:nvPr/>
          </p:nvSpPr>
          <p:spPr>
            <a:xfrm>
              <a:off x="-5713" y="2098345"/>
              <a:ext cx="4829639" cy="1824636"/>
            </a:xfrm>
            <a:custGeom>
              <a:avLst/>
              <a:gdLst>
                <a:gd name="connsiteX0" fmla="*/ 0 w 4829639"/>
                <a:gd name="connsiteY0" fmla="*/ 0 h 1824636"/>
                <a:gd name="connsiteX1" fmla="*/ 4829639 w 4829639"/>
                <a:gd name="connsiteY1" fmla="*/ 0 h 1824636"/>
                <a:gd name="connsiteX2" fmla="*/ 4211065 w 4829639"/>
                <a:gd name="connsiteY2" fmla="*/ 1823399 h 1824636"/>
                <a:gd name="connsiteX3" fmla="*/ 0 w 4829639"/>
                <a:gd name="connsiteY3" fmla="*/ 1824636 h 1824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29639" h="1824636">
                  <a:moveTo>
                    <a:pt x="0" y="0"/>
                  </a:moveTo>
                  <a:lnTo>
                    <a:pt x="4829639" y="0"/>
                  </a:lnTo>
                  <a:lnTo>
                    <a:pt x="4211065" y="1823399"/>
                  </a:lnTo>
                  <a:lnTo>
                    <a:pt x="0" y="1824636"/>
                  </a:lnTo>
                  <a:close/>
                </a:path>
              </a:pathLst>
            </a:custGeom>
            <a:solidFill>
              <a:schemeClr val="accent4">
                <a:alpha val="54000"/>
              </a:schemeClr>
            </a:solidFill>
            <a:ln w="8132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350" b="0" i="0" u="none" strike="noStrike" kern="1200" cap="none" spc="0" normalizeH="0" baseline="0" noProof="0">
                <a:ln>
                  <a:noFill/>
                </a:ln>
                <a:solidFill>
                  <a:srgbClr val="1C1C1C"/>
                </a:solidFill>
                <a:effectLst/>
                <a:uLnTx/>
                <a:uFillTx/>
                <a:latin typeface="VTB Group Regular"/>
                <a:ea typeface="+mn-ea"/>
                <a:cs typeface="+mn-cs"/>
              </a:endParaRPr>
            </a:p>
          </p:txBody>
        </p:sp>
      </p:grpSp>
      <p:sp>
        <p:nvSpPr>
          <p:cNvPr id="14" name="Заголовок 3">
            <a:extLst>
              <a:ext uri="{FF2B5EF4-FFF2-40B4-BE49-F238E27FC236}">
                <a16:creationId xmlns:a16="http://schemas.microsoft.com/office/drawing/2014/main" id="{C48D8862-AD82-4EF3-96AD-8815097874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3850" y="3516613"/>
            <a:ext cx="2684164" cy="1620444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21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ru-RU" dirty="0"/>
              <a:t>Заголовок</a:t>
            </a:r>
            <a:br>
              <a:rPr lang="ru-RU" dirty="0"/>
            </a:br>
            <a:r>
              <a:rPr lang="ru-RU" dirty="0"/>
              <a:t>титульного слайда</a:t>
            </a:r>
            <a:br>
              <a:rPr lang="ru-RU" dirty="0"/>
            </a:br>
            <a:r>
              <a:rPr lang="ru-RU" dirty="0"/>
              <a:t>до трех строк</a:t>
            </a:r>
          </a:p>
        </p:txBody>
      </p:sp>
      <p:sp>
        <p:nvSpPr>
          <p:cNvPr id="15" name="Текст 5">
            <a:extLst>
              <a:ext uri="{FF2B5EF4-FFF2-40B4-BE49-F238E27FC236}">
                <a16:creationId xmlns:a16="http://schemas.microsoft.com/office/drawing/2014/main" id="{C90D8855-9E1F-41B7-ADED-F8F6139BFE0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849" y="5955049"/>
            <a:ext cx="2684164" cy="560153"/>
          </a:xfrm>
          <a:prstGeom prst="rect">
            <a:avLst/>
          </a:prstGeom>
          <a:noFill/>
        </p:spPr>
        <p:txBody>
          <a:bodyPr wrap="square" lIns="0" tIns="0" rIns="0" bIns="0" anchor="ctr">
            <a:noAutofit/>
          </a:bodyPr>
          <a:lstStyle>
            <a:lvl1pPr marL="0" marR="0" indent="0" algn="l" defTabSz="685800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>
                <a:srgbClr val="00AAFF"/>
              </a:buClr>
              <a:buSzTx/>
              <a:buFont typeface="Arial" panose="020B0604020202020204" pitchFamily="34" charset="0"/>
              <a:buNone/>
              <a:tabLst/>
              <a:defRPr lang="ru-RU" sz="900" b="0" i="0" kern="1200" baseline="0">
                <a:solidFill>
                  <a:schemeClr val="bg1"/>
                </a:solidFill>
                <a:latin typeface="VTB Group Book" panose="020B0503040504020204" pitchFamily="34" charset="0"/>
                <a:ea typeface="VTB Group Cond Book" panose="020B0506050504020204" pitchFamily="34" charset="-52"/>
                <a:cs typeface="VTB Group Cond Book" panose="020B0506050504020204" pitchFamily="34" charset="-52"/>
              </a:defRPr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</a:lstStyle>
          <a:p>
            <a:pPr marL="0" marR="0" lvl="0" indent="0" algn="l" defTabSz="685800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>
                <a:srgbClr val="00AAFF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 до двух строк</a:t>
            </a:r>
            <a:br>
              <a:rPr lang="ru-RU" dirty="0"/>
            </a:br>
            <a:r>
              <a:rPr lang="ru-RU" dirty="0"/>
              <a:t>Подзаголовок до двух строк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678" y="409532"/>
            <a:ext cx="2217425" cy="1664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07131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4_Пользовательский макет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78862AA7-4B2E-47C3-9C44-63FB44EFD70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4286" y="0"/>
            <a:ext cx="6862286" cy="9906000"/>
          </a:xfrm>
          <a:prstGeom prst="rect">
            <a:avLst/>
          </a:prstGeom>
        </p:spPr>
      </p:pic>
      <p:sp>
        <p:nvSpPr>
          <p:cNvPr id="14" name="Google Shape;46;p6">
            <a:extLst>
              <a:ext uri="{FF2B5EF4-FFF2-40B4-BE49-F238E27FC236}">
                <a16:creationId xmlns:a16="http://schemas.microsoft.com/office/drawing/2014/main" id="{D411C6A8-2DCA-4C4A-931C-18F321E094AB}"/>
              </a:ext>
            </a:extLst>
          </p:cNvPr>
          <p:cNvSpPr/>
          <p:nvPr/>
        </p:nvSpPr>
        <p:spPr>
          <a:xfrm flipH="1">
            <a:off x="0" y="0"/>
            <a:ext cx="6858000" cy="9906000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0" scaled="0"/>
          </a:gradFill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75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9504814D-FD98-445F-A25E-8276FFFF08F0}"/>
              </a:ext>
            </a:extLst>
          </p:cNvPr>
          <p:cNvGrpSpPr/>
          <p:nvPr/>
        </p:nvGrpSpPr>
        <p:grpSpPr>
          <a:xfrm>
            <a:off x="-4286" y="5813950"/>
            <a:ext cx="3147536" cy="890884"/>
            <a:chOff x="-5715" y="4025042"/>
            <a:chExt cx="4196715" cy="616766"/>
          </a:xfrm>
        </p:grpSpPr>
        <p:sp>
          <p:nvSpPr>
            <p:cNvPr id="17" name="Полилиния: фигура 16">
              <a:extLst>
                <a:ext uri="{FF2B5EF4-FFF2-40B4-BE49-F238E27FC236}">
                  <a16:creationId xmlns:a16="http://schemas.microsoft.com/office/drawing/2014/main" id="{1F5C8274-E2BE-4420-8D0E-93C1C79CD1CA}"/>
                </a:ext>
              </a:extLst>
            </p:cNvPr>
            <p:cNvSpPr/>
            <p:nvPr/>
          </p:nvSpPr>
          <p:spPr>
            <a:xfrm>
              <a:off x="-5715" y="4025042"/>
              <a:ext cx="4137160" cy="616766"/>
            </a:xfrm>
            <a:custGeom>
              <a:avLst/>
              <a:gdLst>
                <a:gd name="connsiteX0" fmla="*/ 0 w 4137160"/>
                <a:gd name="connsiteY0" fmla="*/ 0 h 616766"/>
                <a:gd name="connsiteX1" fmla="*/ 4137160 w 4137160"/>
                <a:gd name="connsiteY1" fmla="*/ 0 h 616766"/>
                <a:gd name="connsiteX2" fmla="*/ 3934257 w 4137160"/>
                <a:gd name="connsiteY2" fmla="*/ 616766 h 616766"/>
                <a:gd name="connsiteX3" fmla="*/ 0 w 4137160"/>
                <a:gd name="connsiteY3" fmla="*/ 616766 h 61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37160" h="616766">
                  <a:moveTo>
                    <a:pt x="0" y="0"/>
                  </a:moveTo>
                  <a:lnTo>
                    <a:pt x="4137160" y="0"/>
                  </a:lnTo>
                  <a:lnTo>
                    <a:pt x="3934257" y="616766"/>
                  </a:lnTo>
                  <a:lnTo>
                    <a:pt x="0" y="616766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 w="8132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ru-RU" sz="1350">
                <a:solidFill>
                  <a:schemeClr val="bg1"/>
                </a:solidFill>
                <a:latin typeface="VTB Group Regular"/>
              </a:endParaRPr>
            </a:p>
          </p:txBody>
        </p:sp>
        <p:sp>
          <p:nvSpPr>
            <p:cNvPr id="19" name="Полилиния: фигура 18">
              <a:extLst>
                <a:ext uri="{FF2B5EF4-FFF2-40B4-BE49-F238E27FC236}">
                  <a16:creationId xmlns:a16="http://schemas.microsoft.com/office/drawing/2014/main" id="{9EBC990D-B640-49AD-BE4C-CCB213B43B42}"/>
                </a:ext>
              </a:extLst>
            </p:cNvPr>
            <p:cNvSpPr/>
            <p:nvPr/>
          </p:nvSpPr>
          <p:spPr>
            <a:xfrm>
              <a:off x="0" y="4025042"/>
              <a:ext cx="4191000" cy="616766"/>
            </a:xfrm>
            <a:custGeom>
              <a:avLst/>
              <a:gdLst>
                <a:gd name="connsiteX0" fmla="*/ 0 w 4191000"/>
                <a:gd name="connsiteY0" fmla="*/ 0 h 616766"/>
                <a:gd name="connsiteX1" fmla="*/ 4191000 w 4191000"/>
                <a:gd name="connsiteY1" fmla="*/ 0 h 616766"/>
                <a:gd name="connsiteX2" fmla="*/ 3988097 w 4191000"/>
                <a:gd name="connsiteY2" fmla="*/ 616766 h 616766"/>
                <a:gd name="connsiteX3" fmla="*/ 0 w 4191000"/>
                <a:gd name="connsiteY3" fmla="*/ 616766 h 61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91000" h="616766">
                  <a:moveTo>
                    <a:pt x="0" y="0"/>
                  </a:moveTo>
                  <a:lnTo>
                    <a:pt x="4191000" y="0"/>
                  </a:lnTo>
                  <a:lnTo>
                    <a:pt x="3988097" y="616766"/>
                  </a:lnTo>
                  <a:lnTo>
                    <a:pt x="0" y="616766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  <a:alpha val="53000"/>
              </a:schemeClr>
            </a:solidFill>
            <a:ln w="8132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ru-RU" sz="1350">
                <a:solidFill>
                  <a:schemeClr val="bg1"/>
                </a:solidFill>
                <a:latin typeface="VTB Group Regular"/>
              </a:endParaRPr>
            </a:p>
          </p:txBody>
        </p:sp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8CBF2481-D3B1-471C-86AA-40DC26816AF6}"/>
              </a:ext>
            </a:extLst>
          </p:cNvPr>
          <p:cNvGrpSpPr/>
          <p:nvPr/>
        </p:nvGrpSpPr>
        <p:grpSpPr>
          <a:xfrm>
            <a:off x="-4286" y="3030943"/>
            <a:ext cx="3622230" cy="2635585"/>
            <a:chOff x="-5714" y="2098345"/>
            <a:chExt cx="4829640" cy="1824636"/>
          </a:xfrm>
        </p:grpSpPr>
        <p:sp>
          <p:nvSpPr>
            <p:cNvPr id="21" name="Полилиния: фигура 20">
              <a:extLst>
                <a:ext uri="{FF2B5EF4-FFF2-40B4-BE49-F238E27FC236}">
                  <a16:creationId xmlns:a16="http://schemas.microsoft.com/office/drawing/2014/main" id="{4B2ACF3C-EBD5-4451-ABC3-49C0DFA79345}"/>
                </a:ext>
              </a:extLst>
            </p:cNvPr>
            <p:cNvSpPr/>
            <p:nvPr/>
          </p:nvSpPr>
          <p:spPr>
            <a:xfrm>
              <a:off x="-5714" y="2098346"/>
              <a:ext cx="4770084" cy="1824619"/>
            </a:xfrm>
            <a:custGeom>
              <a:avLst/>
              <a:gdLst>
                <a:gd name="connsiteX0" fmla="*/ 0 w 4770084"/>
                <a:gd name="connsiteY0" fmla="*/ 0 h 1824619"/>
                <a:gd name="connsiteX1" fmla="*/ 4770084 w 4770084"/>
                <a:gd name="connsiteY1" fmla="*/ 0 h 1824619"/>
                <a:gd name="connsiteX2" fmla="*/ 4151510 w 4770084"/>
                <a:gd name="connsiteY2" fmla="*/ 1823399 h 1824619"/>
                <a:gd name="connsiteX3" fmla="*/ 0 w 4770084"/>
                <a:gd name="connsiteY3" fmla="*/ 1824619 h 1824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70084" h="1824619">
                  <a:moveTo>
                    <a:pt x="0" y="0"/>
                  </a:moveTo>
                  <a:lnTo>
                    <a:pt x="4770084" y="0"/>
                  </a:lnTo>
                  <a:lnTo>
                    <a:pt x="4151510" y="1823399"/>
                  </a:lnTo>
                  <a:lnTo>
                    <a:pt x="0" y="1824619"/>
                  </a:lnTo>
                  <a:close/>
                </a:path>
              </a:pathLst>
            </a:custGeom>
            <a:solidFill>
              <a:schemeClr val="accent4"/>
            </a:solidFill>
            <a:ln w="8132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350" b="0" i="0" u="none" strike="noStrike" kern="1200" cap="none" spc="0" normalizeH="0" baseline="0" noProof="0">
                <a:ln>
                  <a:noFill/>
                </a:ln>
                <a:solidFill>
                  <a:srgbClr val="1C1C1C"/>
                </a:solidFill>
                <a:effectLst/>
                <a:uLnTx/>
                <a:uFillTx/>
                <a:latin typeface="VTB Group Regular"/>
                <a:ea typeface="+mn-ea"/>
                <a:cs typeface="+mn-cs"/>
              </a:endParaRPr>
            </a:p>
          </p:txBody>
        </p:sp>
        <p:sp>
          <p:nvSpPr>
            <p:cNvPr id="22" name="Полилиния: фигура 21">
              <a:extLst>
                <a:ext uri="{FF2B5EF4-FFF2-40B4-BE49-F238E27FC236}">
                  <a16:creationId xmlns:a16="http://schemas.microsoft.com/office/drawing/2014/main" id="{C39A245F-326A-4155-8E4E-684B70F7E995}"/>
                </a:ext>
              </a:extLst>
            </p:cNvPr>
            <p:cNvSpPr/>
            <p:nvPr/>
          </p:nvSpPr>
          <p:spPr>
            <a:xfrm>
              <a:off x="-5713" y="2098345"/>
              <a:ext cx="4829639" cy="1824636"/>
            </a:xfrm>
            <a:custGeom>
              <a:avLst/>
              <a:gdLst>
                <a:gd name="connsiteX0" fmla="*/ 0 w 4829639"/>
                <a:gd name="connsiteY0" fmla="*/ 0 h 1824636"/>
                <a:gd name="connsiteX1" fmla="*/ 4829639 w 4829639"/>
                <a:gd name="connsiteY1" fmla="*/ 0 h 1824636"/>
                <a:gd name="connsiteX2" fmla="*/ 4211065 w 4829639"/>
                <a:gd name="connsiteY2" fmla="*/ 1823399 h 1824636"/>
                <a:gd name="connsiteX3" fmla="*/ 0 w 4829639"/>
                <a:gd name="connsiteY3" fmla="*/ 1824636 h 1824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29639" h="1824636">
                  <a:moveTo>
                    <a:pt x="0" y="0"/>
                  </a:moveTo>
                  <a:lnTo>
                    <a:pt x="4829639" y="0"/>
                  </a:lnTo>
                  <a:lnTo>
                    <a:pt x="4211065" y="1823399"/>
                  </a:lnTo>
                  <a:lnTo>
                    <a:pt x="0" y="1824636"/>
                  </a:lnTo>
                  <a:close/>
                </a:path>
              </a:pathLst>
            </a:custGeom>
            <a:solidFill>
              <a:schemeClr val="accent4">
                <a:alpha val="54000"/>
              </a:schemeClr>
            </a:solidFill>
            <a:ln w="8132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350" b="0" i="0" u="none" strike="noStrike" kern="1200" cap="none" spc="0" normalizeH="0" baseline="0" noProof="0">
                <a:ln>
                  <a:noFill/>
                </a:ln>
                <a:solidFill>
                  <a:srgbClr val="1C1C1C"/>
                </a:solidFill>
                <a:effectLst/>
                <a:uLnTx/>
                <a:uFillTx/>
                <a:latin typeface="VTB Group Regular"/>
                <a:ea typeface="+mn-ea"/>
                <a:cs typeface="+mn-cs"/>
              </a:endParaRPr>
            </a:p>
          </p:txBody>
        </p:sp>
      </p:grpSp>
      <p:sp>
        <p:nvSpPr>
          <p:cNvPr id="13" name="Заголовок 3">
            <a:extLst>
              <a:ext uri="{FF2B5EF4-FFF2-40B4-BE49-F238E27FC236}">
                <a16:creationId xmlns:a16="http://schemas.microsoft.com/office/drawing/2014/main" id="{4865EE74-ACBF-475C-8590-ACCD356289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3850" y="3516613"/>
            <a:ext cx="2684164" cy="1620444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21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ru-RU" dirty="0"/>
              <a:t>Заголовок</a:t>
            </a:r>
            <a:br>
              <a:rPr lang="ru-RU" dirty="0"/>
            </a:br>
            <a:r>
              <a:rPr lang="ru-RU" dirty="0"/>
              <a:t>титульного слайда</a:t>
            </a:r>
            <a:br>
              <a:rPr lang="ru-RU" dirty="0"/>
            </a:br>
            <a:r>
              <a:rPr lang="ru-RU" dirty="0"/>
              <a:t>до трех строк</a:t>
            </a:r>
          </a:p>
        </p:txBody>
      </p:sp>
      <p:sp>
        <p:nvSpPr>
          <p:cNvPr id="15" name="Текст 5">
            <a:extLst>
              <a:ext uri="{FF2B5EF4-FFF2-40B4-BE49-F238E27FC236}">
                <a16:creationId xmlns:a16="http://schemas.microsoft.com/office/drawing/2014/main" id="{6D59EFA4-1AB4-42A3-956F-3CAC27ADBFF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849" y="5955049"/>
            <a:ext cx="2684164" cy="560153"/>
          </a:xfrm>
          <a:prstGeom prst="rect">
            <a:avLst/>
          </a:prstGeom>
          <a:noFill/>
        </p:spPr>
        <p:txBody>
          <a:bodyPr wrap="square" lIns="0" tIns="0" rIns="0" bIns="0" anchor="ctr">
            <a:noAutofit/>
          </a:bodyPr>
          <a:lstStyle>
            <a:lvl1pPr marL="0" marR="0" indent="0" algn="l" defTabSz="685800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>
                <a:srgbClr val="00AAFF"/>
              </a:buClr>
              <a:buSzTx/>
              <a:buFont typeface="Arial" panose="020B0604020202020204" pitchFamily="34" charset="0"/>
              <a:buNone/>
              <a:tabLst/>
              <a:defRPr lang="ru-RU" sz="900" b="0" i="0" kern="1200" baseline="0">
                <a:solidFill>
                  <a:schemeClr val="bg1"/>
                </a:solidFill>
                <a:latin typeface="VTB Group Book" panose="020B0503040504020204" pitchFamily="34" charset="0"/>
                <a:ea typeface="VTB Group Cond Book" panose="020B0506050504020204" pitchFamily="34" charset="-52"/>
                <a:cs typeface="VTB Group Cond Book" panose="020B0506050504020204" pitchFamily="34" charset="-52"/>
              </a:defRPr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</a:lstStyle>
          <a:p>
            <a:pPr marL="0" marR="0" lvl="0" indent="0" algn="l" defTabSz="685800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>
                <a:srgbClr val="00AAFF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 до двух строк</a:t>
            </a:r>
            <a:br>
              <a:rPr lang="ru-RU" dirty="0"/>
            </a:br>
            <a:r>
              <a:rPr lang="ru-RU" dirty="0"/>
              <a:t>Подзаголовок до двух строк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678" y="409532"/>
            <a:ext cx="2217425" cy="1664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9699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5_Пользовательский макет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D54ECFF8-2558-4587-8D36-E8908B8C6A0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4286" y="16851"/>
            <a:ext cx="6871812" cy="9906000"/>
          </a:xfrm>
          <a:prstGeom prst="rect">
            <a:avLst/>
          </a:prstGeom>
        </p:spPr>
      </p:pic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AE2C0E67-E768-43FE-82DF-49B1196F8C52}"/>
              </a:ext>
            </a:extLst>
          </p:cNvPr>
          <p:cNvSpPr/>
          <p:nvPr/>
        </p:nvSpPr>
        <p:spPr>
          <a:xfrm>
            <a:off x="323850" y="0"/>
            <a:ext cx="6543676" cy="9906000"/>
          </a:xfrm>
          <a:prstGeom prst="rect">
            <a:avLst/>
          </a:prstGeom>
          <a:gradFill flip="none" rotWithShape="1">
            <a:gsLst>
              <a:gs pos="0">
                <a:srgbClr val="010213"/>
              </a:gs>
              <a:gs pos="22000">
                <a:srgbClr val="010213">
                  <a:alpha val="78000"/>
                </a:srgbClr>
              </a:gs>
              <a:gs pos="41000">
                <a:srgbClr val="08102C">
                  <a:alpha val="0"/>
                </a:srgbClr>
              </a:gs>
            </a:gsLst>
            <a:lin ang="8100000" scaled="1"/>
            <a:tileRect/>
          </a:gradFill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TB Group Regular"/>
              <a:ea typeface="+mn-ea"/>
              <a:cs typeface="+mn-cs"/>
            </a:endParaRP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43A04AFE-12C1-42B6-984C-5D203801B18C}"/>
              </a:ext>
            </a:extLst>
          </p:cNvPr>
          <p:cNvSpPr/>
          <p:nvPr/>
        </p:nvSpPr>
        <p:spPr>
          <a:xfrm>
            <a:off x="-4287" y="-16851"/>
            <a:ext cx="6862286" cy="9906000"/>
          </a:xfrm>
          <a:prstGeom prst="rect">
            <a:avLst/>
          </a:prstGeom>
          <a:gradFill flip="none" rotWithShape="1">
            <a:gsLst>
              <a:gs pos="64000">
                <a:schemeClr val="accent1">
                  <a:alpha val="7000"/>
                </a:schemeClr>
              </a:gs>
              <a:gs pos="100000">
                <a:srgbClr val="002284">
                  <a:alpha val="84000"/>
                </a:srgbClr>
              </a:gs>
            </a:gsLst>
            <a:lin ang="18900000" scaled="1"/>
            <a:tileRect/>
          </a:gradFill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endParaRPr lang="ru-RU" sz="1275">
              <a:solidFill>
                <a:schemeClr val="dk1"/>
              </a:solidFill>
              <a:latin typeface="Times New Roman"/>
              <a:cs typeface="Times New Roman"/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1180B479-5FD3-4605-A5B3-987B43BDDDD5}"/>
              </a:ext>
            </a:extLst>
          </p:cNvPr>
          <p:cNvSpPr/>
          <p:nvPr/>
        </p:nvSpPr>
        <p:spPr>
          <a:xfrm>
            <a:off x="1" y="0"/>
            <a:ext cx="6858000" cy="9906000"/>
          </a:xfrm>
          <a:prstGeom prst="rect">
            <a:avLst/>
          </a:prstGeom>
          <a:gradFill>
            <a:gsLst>
              <a:gs pos="21000">
                <a:schemeClr val="accent1">
                  <a:lumMod val="75000"/>
                </a:schemeClr>
              </a:gs>
              <a:gs pos="100000">
                <a:schemeClr val="accent1">
                  <a:alpha val="5000"/>
                </a:schemeClr>
              </a:gs>
            </a:gsLst>
            <a:lin ang="0" scaled="0"/>
          </a:gradFill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TB Group Regular"/>
              <a:ea typeface="+mn-ea"/>
              <a:cs typeface="+mn-cs"/>
            </a:endParaRPr>
          </a:p>
        </p:txBody>
      </p: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BC4BCC7B-F105-4091-AED2-D78D036E948F}"/>
              </a:ext>
            </a:extLst>
          </p:cNvPr>
          <p:cNvGrpSpPr/>
          <p:nvPr/>
        </p:nvGrpSpPr>
        <p:grpSpPr>
          <a:xfrm>
            <a:off x="-4286" y="5813950"/>
            <a:ext cx="3147536" cy="890884"/>
            <a:chOff x="-5715" y="4025042"/>
            <a:chExt cx="4196715" cy="616766"/>
          </a:xfrm>
        </p:grpSpPr>
        <p:sp>
          <p:nvSpPr>
            <p:cNvPr id="21" name="Полилиния: фигура 20">
              <a:extLst>
                <a:ext uri="{FF2B5EF4-FFF2-40B4-BE49-F238E27FC236}">
                  <a16:creationId xmlns:a16="http://schemas.microsoft.com/office/drawing/2014/main" id="{7B167F7E-9D3A-4DC2-89AC-CEF0EAC3ED51}"/>
                </a:ext>
              </a:extLst>
            </p:cNvPr>
            <p:cNvSpPr/>
            <p:nvPr/>
          </p:nvSpPr>
          <p:spPr>
            <a:xfrm>
              <a:off x="-5715" y="4025042"/>
              <a:ext cx="4137160" cy="616766"/>
            </a:xfrm>
            <a:custGeom>
              <a:avLst/>
              <a:gdLst>
                <a:gd name="connsiteX0" fmla="*/ 0 w 4137160"/>
                <a:gd name="connsiteY0" fmla="*/ 0 h 616766"/>
                <a:gd name="connsiteX1" fmla="*/ 4137160 w 4137160"/>
                <a:gd name="connsiteY1" fmla="*/ 0 h 616766"/>
                <a:gd name="connsiteX2" fmla="*/ 3934257 w 4137160"/>
                <a:gd name="connsiteY2" fmla="*/ 616766 h 616766"/>
                <a:gd name="connsiteX3" fmla="*/ 0 w 4137160"/>
                <a:gd name="connsiteY3" fmla="*/ 616766 h 61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37160" h="616766">
                  <a:moveTo>
                    <a:pt x="0" y="0"/>
                  </a:moveTo>
                  <a:lnTo>
                    <a:pt x="4137160" y="0"/>
                  </a:lnTo>
                  <a:lnTo>
                    <a:pt x="3934257" y="616766"/>
                  </a:lnTo>
                  <a:lnTo>
                    <a:pt x="0" y="616766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 w="8132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ru-RU" sz="1350">
                <a:solidFill>
                  <a:schemeClr val="bg1"/>
                </a:solidFill>
                <a:latin typeface="VTB Group Regular"/>
              </a:endParaRPr>
            </a:p>
          </p:txBody>
        </p:sp>
        <p:sp>
          <p:nvSpPr>
            <p:cNvPr id="22" name="Полилиния: фигура 21">
              <a:extLst>
                <a:ext uri="{FF2B5EF4-FFF2-40B4-BE49-F238E27FC236}">
                  <a16:creationId xmlns:a16="http://schemas.microsoft.com/office/drawing/2014/main" id="{6DBE3C70-2AAB-4E8B-95D7-BEDBFC53B745}"/>
                </a:ext>
              </a:extLst>
            </p:cNvPr>
            <p:cNvSpPr/>
            <p:nvPr/>
          </p:nvSpPr>
          <p:spPr>
            <a:xfrm>
              <a:off x="0" y="4025042"/>
              <a:ext cx="4191000" cy="616766"/>
            </a:xfrm>
            <a:custGeom>
              <a:avLst/>
              <a:gdLst>
                <a:gd name="connsiteX0" fmla="*/ 0 w 4191000"/>
                <a:gd name="connsiteY0" fmla="*/ 0 h 616766"/>
                <a:gd name="connsiteX1" fmla="*/ 4191000 w 4191000"/>
                <a:gd name="connsiteY1" fmla="*/ 0 h 616766"/>
                <a:gd name="connsiteX2" fmla="*/ 3988097 w 4191000"/>
                <a:gd name="connsiteY2" fmla="*/ 616766 h 616766"/>
                <a:gd name="connsiteX3" fmla="*/ 0 w 4191000"/>
                <a:gd name="connsiteY3" fmla="*/ 616766 h 61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91000" h="616766">
                  <a:moveTo>
                    <a:pt x="0" y="0"/>
                  </a:moveTo>
                  <a:lnTo>
                    <a:pt x="4191000" y="0"/>
                  </a:lnTo>
                  <a:lnTo>
                    <a:pt x="3988097" y="616766"/>
                  </a:lnTo>
                  <a:lnTo>
                    <a:pt x="0" y="616766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  <a:alpha val="53000"/>
              </a:schemeClr>
            </a:solidFill>
            <a:ln w="8132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ru-RU" sz="1350">
                <a:solidFill>
                  <a:schemeClr val="bg1"/>
                </a:solidFill>
                <a:latin typeface="VTB Group Regular"/>
              </a:endParaRPr>
            </a:p>
          </p:txBody>
        </p:sp>
      </p:grpSp>
      <p:grpSp>
        <p:nvGrpSpPr>
          <p:cNvPr id="23" name="Группа 22">
            <a:extLst>
              <a:ext uri="{FF2B5EF4-FFF2-40B4-BE49-F238E27FC236}">
                <a16:creationId xmlns:a16="http://schemas.microsoft.com/office/drawing/2014/main" id="{218C9D9A-B5B1-4ECF-8252-7D766F139972}"/>
              </a:ext>
            </a:extLst>
          </p:cNvPr>
          <p:cNvGrpSpPr/>
          <p:nvPr/>
        </p:nvGrpSpPr>
        <p:grpSpPr>
          <a:xfrm>
            <a:off x="-4286" y="3030943"/>
            <a:ext cx="3622230" cy="2635585"/>
            <a:chOff x="-5714" y="2098345"/>
            <a:chExt cx="4829640" cy="1824636"/>
          </a:xfrm>
        </p:grpSpPr>
        <p:sp>
          <p:nvSpPr>
            <p:cNvPr id="24" name="Полилиния: фигура 23">
              <a:extLst>
                <a:ext uri="{FF2B5EF4-FFF2-40B4-BE49-F238E27FC236}">
                  <a16:creationId xmlns:a16="http://schemas.microsoft.com/office/drawing/2014/main" id="{F835C325-18AC-4038-AF1B-F52ECCD94BB5}"/>
                </a:ext>
              </a:extLst>
            </p:cNvPr>
            <p:cNvSpPr/>
            <p:nvPr/>
          </p:nvSpPr>
          <p:spPr>
            <a:xfrm>
              <a:off x="-5714" y="2098346"/>
              <a:ext cx="4770084" cy="1824619"/>
            </a:xfrm>
            <a:custGeom>
              <a:avLst/>
              <a:gdLst>
                <a:gd name="connsiteX0" fmla="*/ 0 w 4770084"/>
                <a:gd name="connsiteY0" fmla="*/ 0 h 1824619"/>
                <a:gd name="connsiteX1" fmla="*/ 4770084 w 4770084"/>
                <a:gd name="connsiteY1" fmla="*/ 0 h 1824619"/>
                <a:gd name="connsiteX2" fmla="*/ 4151510 w 4770084"/>
                <a:gd name="connsiteY2" fmla="*/ 1823399 h 1824619"/>
                <a:gd name="connsiteX3" fmla="*/ 0 w 4770084"/>
                <a:gd name="connsiteY3" fmla="*/ 1824619 h 1824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70084" h="1824619">
                  <a:moveTo>
                    <a:pt x="0" y="0"/>
                  </a:moveTo>
                  <a:lnTo>
                    <a:pt x="4770084" y="0"/>
                  </a:lnTo>
                  <a:lnTo>
                    <a:pt x="4151510" y="1823399"/>
                  </a:lnTo>
                  <a:lnTo>
                    <a:pt x="0" y="1824619"/>
                  </a:lnTo>
                  <a:close/>
                </a:path>
              </a:pathLst>
            </a:custGeom>
            <a:solidFill>
              <a:schemeClr val="accent4"/>
            </a:solidFill>
            <a:ln w="8132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350" b="0" i="0" u="none" strike="noStrike" kern="1200" cap="none" spc="0" normalizeH="0" baseline="0" noProof="0">
                <a:ln>
                  <a:noFill/>
                </a:ln>
                <a:solidFill>
                  <a:srgbClr val="1C1C1C"/>
                </a:solidFill>
                <a:effectLst/>
                <a:uLnTx/>
                <a:uFillTx/>
                <a:latin typeface="VTB Group Regular"/>
                <a:ea typeface="+mn-ea"/>
                <a:cs typeface="+mn-cs"/>
              </a:endParaRPr>
            </a:p>
          </p:txBody>
        </p:sp>
        <p:sp>
          <p:nvSpPr>
            <p:cNvPr id="25" name="Полилиния: фигура 24">
              <a:extLst>
                <a:ext uri="{FF2B5EF4-FFF2-40B4-BE49-F238E27FC236}">
                  <a16:creationId xmlns:a16="http://schemas.microsoft.com/office/drawing/2014/main" id="{8D0BE895-CC08-4D38-8574-3D4E66081A34}"/>
                </a:ext>
              </a:extLst>
            </p:cNvPr>
            <p:cNvSpPr/>
            <p:nvPr/>
          </p:nvSpPr>
          <p:spPr>
            <a:xfrm>
              <a:off x="-5713" y="2098345"/>
              <a:ext cx="4829639" cy="1824636"/>
            </a:xfrm>
            <a:custGeom>
              <a:avLst/>
              <a:gdLst>
                <a:gd name="connsiteX0" fmla="*/ 0 w 4829639"/>
                <a:gd name="connsiteY0" fmla="*/ 0 h 1824636"/>
                <a:gd name="connsiteX1" fmla="*/ 4829639 w 4829639"/>
                <a:gd name="connsiteY1" fmla="*/ 0 h 1824636"/>
                <a:gd name="connsiteX2" fmla="*/ 4211065 w 4829639"/>
                <a:gd name="connsiteY2" fmla="*/ 1823399 h 1824636"/>
                <a:gd name="connsiteX3" fmla="*/ 0 w 4829639"/>
                <a:gd name="connsiteY3" fmla="*/ 1824636 h 1824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29639" h="1824636">
                  <a:moveTo>
                    <a:pt x="0" y="0"/>
                  </a:moveTo>
                  <a:lnTo>
                    <a:pt x="4829639" y="0"/>
                  </a:lnTo>
                  <a:lnTo>
                    <a:pt x="4211065" y="1823399"/>
                  </a:lnTo>
                  <a:lnTo>
                    <a:pt x="0" y="1824636"/>
                  </a:lnTo>
                  <a:close/>
                </a:path>
              </a:pathLst>
            </a:custGeom>
            <a:solidFill>
              <a:schemeClr val="accent4">
                <a:alpha val="54000"/>
              </a:schemeClr>
            </a:solidFill>
            <a:ln w="8132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350" b="0" i="0" u="none" strike="noStrike" kern="1200" cap="none" spc="0" normalizeH="0" baseline="0" noProof="0">
                <a:ln>
                  <a:noFill/>
                </a:ln>
                <a:solidFill>
                  <a:srgbClr val="1C1C1C"/>
                </a:solidFill>
                <a:effectLst/>
                <a:uLnTx/>
                <a:uFillTx/>
                <a:latin typeface="VTB Group Regular"/>
                <a:ea typeface="+mn-ea"/>
                <a:cs typeface="+mn-cs"/>
              </a:endParaRPr>
            </a:p>
          </p:txBody>
        </p:sp>
      </p:grpSp>
      <p:sp>
        <p:nvSpPr>
          <p:cNvPr id="15" name="Заголовок 3">
            <a:extLst>
              <a:ext uri="{FF2B5EF4-FFF2-40B4-BE49-F238E27FC236}">
                <a16:creationId xmlns:a16="http://schemas.microsoft.com/office/drawing/2014/main" id="{3C6FB3D8-262F-4BC5-9465-EE4666425B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3850" y="3516613"/>
            <a:ext cx="2684164" cy="1620444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21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ru-RU" dirty="0"/>
              <a:t>Заголовок</a:t>
            </a:r>
            <a:br>
              <a:rPr lang="ru-RU" dirty="0"/>
            </a:br>
            <a:r>
              <a:rPr lang="ru-RU" dirty="0"/>
              <a:t>титульного слайда</a:t>
            </a:r>
            <a:br>
              <a:rPr lang="ru-RU" dirty="0"/>
            </a:br>
            <a:r>
              <a:rPr lang="ru-RU" dirty="0"/>
              <a:t>до трех строк</a:t>
            </a:r>
          </a:p>
        </p:txBody>
      </p:sp>
      <p:sp>
        <p:nvSpPr>
          <p:cNvPr id="18" name="Текст 5">
            <a:extLst>
              <a:ext uri="{FF2B5EF4-FFF2-40B4-BE49-F238E27FC236}">
                <a16:creationId xmlns:a16="http://schemas.microsoft.com/office/drawing/2014/main" id="{2AC7504F-6DEE-4390-9E50-E73AC9DE920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849" y="5955049"/>
            <a:ext cx="2684164" cy="560153"/>
          </a:xfrm>
          <a:prstGeom prst="rect">
            <a:avLst/>
          </a:prstGeom>
          <a:noFill/>
        </p:spPr>
        <p:txBody>
          <a:bodyPr wrap="square" lIns="0" tIns="0" rIns="0" bIns="0" anchor="ctr">
            <a:noAutofit/>
          </a:bodyPr>
          <a:lstStyle>
            <a:lvl1pPr marL="0" marR="0" indent="0" algn="l" defTabSz="685800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>
                <a:srgbClr val="00AAFF"/>
              </a:buClr>
              <a:buSzTx/>
              <a:buFont typeface="Arial" panose="020B0604020202020204" pitchFamily="34" charset="0"/>
              <a:buNone/>
              <a:tabLst/>
              <a:defRPr lang="ru-RU" sz="900" b="0" i="0" kern="1200" baseline="0">
                <a:solidFill>
                  <a:schemeClr val="bg1"/>
                </a:solidFill>
                <a:latin typeface="VTB Group Book" panose="020B0503040504020204" pitchFamily="34" charset="0"/>
                <a:ea typeface="VTB Group Cond Book" panose="020B0506050504020204" pitchFamily="34" charset="-52"/>
                <a:cs typeface="VTB Group Cond Book" panose="020B0506050504020204" pitchFamily="34" charset="-52"/>
              </a:defRPr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</a:lstStyle>
          <a:p>
            <a:pPr marL="0" marR="0" lvl="0" indent="0" algn="l" defTabSz="685800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>
                <a:srgbClr val="00AAFF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 до двух строк</a:t>
            </a:r>
            <a:br>
              <a:rPr lang="ru-RU" dirty="0"/>
            </a:br>
            <a:r>
              <a:rPr lang="ru-RU" dirty="0"/>
              <a:t>Подзаголовок до двух строк</a:t>
            </a: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678" y="409532"/>
            <a:ext cx="2217425" cy="1664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2067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6_Пользовательский макет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D7C7E8A9-503B-4B3E-BCAB-BE1AA8A69A2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6858000" cy="9906000"/>
          </a:xfrm>
          <a:prstGeom prst="rect">
            <a:avLst/>
          </a:prstGeom>
        </p:spPr>
      </p:pic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1CF048FE-2894-4B11-8769-5EB2EE8D6D11}"/>
              </a:ext>
            </a:extLst>
          </p:cNvPr>
          <p:cNvSpPr/>
          <p:nvPr/>
        </p:nvSpPr>
        <p:spPr>
          <a:xfrm>
            <a:off x="0" y="0"/>
            <a:ext cx="6858000" cy="9906000"/>
          </a:xfrm>
          <a:prstGeom prst="rect">
            <a:avLst/>
          </a:prstGeom>
          <a:gradFill>
            <a:gsLst>
              <a:gs pos="0">
                <a:schemeClr val="accent1"/>
              </a:gs>
              <a:gs pos="17000">
                <a:srgbClr val="002284">
                  <a:alpha val="84000"/>
                </a:srgbClr>
              </a:gs>
              <a:gs pos="52000">
                <a:schemeClr val="accent1">
                  <a:alpha val="16000"/>
                </a:schemeClr>
              </a:gs>
            </a:gsLst>
            <a:lin ang="2700000" scaled="0"/>
          </a:gradFill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35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TB Group Regular"/>
                <a:ea typeface="+mn-ea"/>
                <a:cs typeface="+mn-cs"/>
              </a:rPr>
              <a:t> </a:t>
            </a:r>
          </a:p>
        </p:txBody>
      </p: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BD2954D0-D9D8-4645-9D9F-2AA682C10F74}"/>
              </a:ext>
            </a:extLst>
          </p:cNvPr>
          <p:cNvGrpSpPr/>
          <p:nvPr/>
        </p:nvGrpSpPr>
        <p:grpSpPr>
          <a:xfrm>
            <a:off x="-4286" y="5813950"/>
            <a:ext cx="3147536" cy="890884"/>
            <a:chOff x="-5715" y="4025042"/>
            <a:chExt cx="4196715" cy="616766"/>
          </a:xfrm>
        </p:grpSpPr>
        <p:sp>
          <p:nvSpPr>
            <p:cNvPr id="16" name="Полилиния: фигура 15">
              <a:extLst>
                <a:ext uri="{FF2B5EF4-FFF2-40B4-BE49-F238E27FC236}">
                  <a16:creationId xmlns:a16="http://schemas.microsoft.com/office/drawing/2014/main" id="{5F93DD1C-CB0D-4A91-833F-B74B9476B3FB}"/>
                </a:ext>
              </a:extLst>
            </p:cNvPr>
            <p:cNvSpPr/>
            <p:nvPr/>
          </p:nvSpPr>
          <p:spPr>
            <a:xfrm>
              <a:off x="-5715" y="4025042"/>
              <a:ext cx="4137160" cy="616766"/>
            </a:xfrm>
            <a:custGeom>
              <a:avLst/>
              <a:gdLst>
                <a:gd name="connsiteX0" fmla="*/ 0 w 4137160"/>
                <a:gd name="connsiteY0" fmla="*/ 0 h 616766"/>
                <a:gd name="connsiteX1" fmla="*/ 4137160 w 4137160"/>
                <a:gd name="connsiteY1" fmla="*/ 0 h 616766"/>
                <a:gd name="connsiteX2" fmla="*/ 3934257 w 4137160"/>
                <a:gd name="connsiteY2" fmla="*/ 616766 h 616766"/>
                <a:gd name="connsiteX3" fmla="*/ 0 w 4137160"/>
                <a:gd name="connsiteY3" fmla="*/ 616766 h 61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37160" h="616766">
                  <a:moveTo>
                    <a:pt x="0" y="0"/>
                  </a:moveTo>
                  <a:lnTo>
                    <a:pt x="4137160" y="0"/>
                  </a:lnTo>
                  <a:lnTo>
                    <a:pt x="3934257" y="616766"/>
                  </a:lnTo>
                  <a:lnTo>
                    <a:pt x="0" y="616766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 w="8132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ru-RU" sz="1350">
                <a:solidFill>
                  <a:schemeClr val="bg1"/>
                </a:solidFill>
                <a:latin typeface="VTB Group Regular"/>
              </a:endParaRPr>
            </a:p>
          </p:txBody>
        </p:sp>
        <p:sp>
          <p:nvSpPr>
            <p:cNvPr id="17" name="Полилиния: фигура 16">
              <a:extLst>
                <a:ext uri="{FF2B5EF4-FFF2-40B4-BE49-F238E27FC236}">
                  <a16:creationId xmlns:a16="http://schemas.microsoft.com/office/drawing/2014/main" id="{F8DBE8EC-ADBF-4C1F-A0AA-518DD1299C9F}"/>
                </a:ext>
              </a:extLst>
            </p:cNvPr>
            <p:cNvSpPr/>
            <p:nvPr/>
          </p:nvSpPr>
          <p:spPr>
            <a:xfrm>
              <a:off x="0" y="4025042"/>
              <a:ext cx="4191000" cy="616766"/>
            </a:xfrm>
            <a:custGeom>
              <a:avLst/>
              <a:gdLst>
                <a:gd name="connsiteX0" fmla="*/ 0 w 4191000"/>
                <a:gd name="connsiteY0" fmla="*/ 0 h 616766"/>
                <a:gd name="connsiteX1" fmla="*/ 4191000 w 4191000"/>
                <a:gd name="connsiteY1" fmla="*/ 0 h 616766"/>
                <a:gd name="connsiteX2" fmla="*/ 3988097 w 4191000"/>
                <a:gd name="connsiteY2" fmla="*/ 616766 h 616766"/>
                <a:gd name="connsiteX3" fmla="*/ 0 w 4191000"/>
                <a:gd name="connsiteY3" fmla="*/ 616766 h 61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91000" h="616766">
                  <a:moveTo>
                    <a:pt x="0" y="0"/>
                  </a:moveTo>
                  <a:lnTo>
                    <a:pt x="4191000" y="0"/>
                  </a:lnTo>
                  <a:lnTo>
                    <a:pt x="3988097" y="616766"/>
                  </a:lnTo>
                  <a:lnTo>
                    <a:pt x="0" y="616766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  <a:alpha val="53000"/>
              </a:schemeClr>
            </a:solidFill>
            <a:ln w="8132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ru-RU" sz="1350">
                <a:solidFill>
                  <a:schemeClr val="bg1"/>
                </a:solidFill>
                <a:latin typeface="VTB Group Regular"/>
              </a:endParaRPr>
            </a:p>
          </p:txBody>
        </p:sp>
      </p:grp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B89826D7-0465-4B5E-9931-89459C475A31}"/>
              </a:ext>
            </a:extLst>
          </p:cNvPr>
          <p:cNvGrpSpPr/>
          <p:nvPr/>
        </p:nvGrpSpPr>
        <p:grpSpPr>
          <a:xfrm>
            <a:off x="-4286" y="3030943"/>
            <a:ext cx="3622230" cy="2635585"/>
            <a:chOff x="-5714" y="2098345"/>
            <a:chExt cx="4829640" cy="1824636"/>
          </a:xfrm>
        </p:grpSpPr>
        <p:sp>
          <p:nvSpPr>
            <p:cNvPr id="20" name="Полилиния: фигура 19">
              <a:extLst>
                <a:ext uri="{FF2B5EF4-FFF2-40B4-BE49-F238E27FC236}">
                  <a16:creationId xmlns:a16="http://schemas.microsoft.com/office/drawing/2014/main" id="{3E82E048-B31A-4261-86C3-BE2C2E21DB88}"/>
                </a:ext>
              </a:extLst>
            </p:cNvPr>
            <p:cNvSpPr/>
            <p:nvPr/>
          </p:nvSpPr>
          <p:spPr>
            <a:xfrm>
              <a:off x="-5714" y="2098346"/>
              <a:ext cx="4770084" cy="1824619"/>
            </a:xfrm>
            <a:custGeom>
              <a:avLst/>
              <a:gdLst>
                <a:gd name="connsiteX0" fmla="*/ 0 w 4770084"/>
                <a:gd name="connsiteY0" fmla="*/ 0 h 1824619"/>
                <a:gd name="connsiteX1" fmla="*/ 4770084 w 4770084"/>
                <a:gd name="connsiteY1" fmla="*/ 0 h 1824619"/>
                <a:gd name="connsiteX2" fmla="*/ 4151510 w 4770084"/>
                <a:gd name="connsiteY2" fmla="*/ 1823399 h 1824619"/>
                <a:gd name="connsiteX3" fmla="*/ 0 w 4770084"/>
                <a:gd name="connsiteY3" fmla="*/ 1824619 h 1824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70084" h="1824619">
                  <a:moveTo>
                    <a:pt x="0" y="0"/>
                  </a:moveTo>
                  <a:lnTo>
                    <a:pt x="4770084" y="0"/>
                  </a:lnTo>
                  <a:lnTo>
                    <a:pt x="4151510" y="1823399"/>
                  </a:lnTo>
                  <a:lnTo>
                    <a:pt x="0" y="1824619"/>
                  </a:lnTo>
                  <a:close/>
                </a:path>
              </a:pathLst>
            </a:custGeom>
            <a:solidFill>
              <a:schemeClr val="accent4"/>
            </a:solidFill>
            <a:ln w="8132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350" b="0" i="0" u="none" strike="noStrike" kern="1200" cap="none" spc="0" normalizeH="0" baseline="0" noProof="0">
                <a:ln>
                  <a:noFill/>
                </a:ln>
                <a:solidFill>
                  <a:srgbClr val="1C1C1C"/>
                </a:solidFill>
                <a:effectLst/>
                <a:uLnTx/>
                <a:uFillTx/>
                <a:latin typeface="VTB Group Regular"/>
                <a:ea typeface="+mn-ea"/>
                <a:cs typeface="+mn-cs"/>
              </a:endParaRPr>
            </a:p>
          </p:txBody>
        </p:sp>
        <p:sp>
          <p:nvSpPr>
            <p:cNvPr id="22" name="Полилиния: фигура 21">
              <a:extLst>
                <a:ext uri="{FF2B5EF4-FFF2-40B4-BE49-F238E27FC236}">
                  <a16:creationId xmlns:a16="http://schemas.microsoft.com/office/drawing/2014/main" id="{95CAE835-3E10-4CE0-BE71-640BBD1D7634}"/>
                </a:ext>
              </a:extLst>
            </p:cNvPr>
            <p:cNvSpPr/>
            <p:nvPr/>
          </p:nvSpPr>
          <p:spPr>
            <a:xfrm>
              <a:off x="-5713" y="2098345"/>
              <a:ext cx="4829639" cy="1824636"/>
            </a:xfrm>
            <a:custGeom>
              <a:avLst/>
              <a:gdLst>
                <a:gd name="connsiteX0" fmla="*/ 0 w 4829639"/>
                <a:gd name="connsiteY0" fmla="*/ 0 h 1824636"/>
                <a:gd name="connsiteX1" fmla="*/ 4829639 w 4829639"/>
                <a:gd name="connsiteY1" fmla="*/ 0 h 1824636"/>
                <a:gd name="connsiteX2" fmla="*/ 4211065 w 4829639"/>
                <a:gd name="connsiteY2" fmla="*/ 1823399 h 1824636"/>
                <a:gd name="connsiteX3" fmla="*/ 0 w 4829639"/>
                <a:gd name="connsiteY3" fmla="*/ 1824636 h 1824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29639" h="1824636">
                  <a:moveTo>
                    <a:pt x="0" y="0"/>
                  </a:moveTo>
                  <a:lnTo>
                    <a:pt x="4829639" y="0"/>
                  </a:lnTo>
                  <a:lnTo>
                    <a:pt x="4211065" y="1823399"/>
                  </a:lnTo>
                  <a:lnTo>
                    <a:pt x="0" y="1824636"/>
                  </a:lnTo>
                  <a:close/>
                </a:path>
              </a:pathLst>
            </a:custGeom>
            <a:solidFill>
              <a:schemeClr val="accent4">
                <a:alpha val="54000"/>
              </a:schemeClr>
            </a:solidFill>
            <a:ln w="8132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350" b="0" i="0" u="none" strike="noStrike" kern="1200" cap="none" spc="0" normalizeH="0" baseline="0" noProof="0">
                <a:ln>
                  <a:noFill/>
                </a:ln>
                <a:solidFill>
                  <a:srgbClr val="1C1C1C"/>
                </a:solidFill>
                <a:effectLst/>
                <a:uLnTx/>
                <a:uFillTx/>
                <a:latin typeface="VTB Group Regular"/>
                <a:ea typeface="+mn-ea"/>
                <a:cs typeface="+mn-cs"/>
              </a:endParaRPr>
            </a:p>
          </p:txBody>
        </p:sp>
      </p:grpSp>
      <p:sp>
        <p:nvSpPr>
          <p:cNvPr id="13" name="Заголовок 3">
            <a:extLst>
              <a:ext uri="{FF2B5EF4-FFF2-40B4-BE49-F238E27FC236}">
                <a16:creationId xmlns:a16="http://schemas.microsoft.com/office/drawing/2014/main" id="{865E1D55-2E9C-493C-8D2E-1959F18035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3850" y="3516613"/>
            <a:ext cx="2684164" cy="1620444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21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ru-RU" dirty="0"/>
              <a:t>Заголовок</a:t>
            </a:r>
            <a:br>
              <a:rPr lang="ru-RU" dirty="0"/>
            </a:br>
            <a:r>
              <a:rPr lang="ru-RU" dirty="0"/>
              <a:t>титульного слайда</a:t>
            </a:r>
            <a:br>
              <a:rPr lang="ru-RU" dirty="0"/>
            </a:br>
            <a:r>
              <a:rPr lang="ru-RU" dirty="0"/>
              <a:t>до трех строк</a:t>
            </a:r>
          </a:p>
        </p:txBody>
      </p:sp>
      <p:sp>
        <p:nvSpPr>
          <p:cNvPr id="14" name="Текст 5">
            <a:extLst>
              <a:ext uri="{FF2B5EF4-FFF2-40B4-BE49-F238E27FC236}">
                <a16:creationId xmlns:a16="http://schemas.microsoft.com/office/drawing/2014/main" id="{7C218209-05D7-41F4-877F-06F779B691E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849" y="5955049"/>
            <a:ext cx="2684164" cy="560153"/>
          </a:xfrm>
          <a:prstGeom prst="rect">
            <a:avLst/>
          </a:prstGeom>
          <a:noFill/>
        </p:spPr>
        <p:txBody>
          <a:bodyPr wrap="square" lIns="0" tIns="0" rIns="0" bIns="0" anchor="ctr">
            <a:noAutofit/>
          </a:bodyPr>
          <a:lstStyle>
            <a:lvl1pPr marL="0" marR="0" indent="0" algn="l" defTabSz="685800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>
                <a:srgbClr val="00AAFF"/>
              </a:buClr>
              <a:buSzTx/>
              <a:buFont typeface="Arial" panose="020B0604020202020204" pitchFamily="34" charset="0"/>
              <a:buNone/>
              <a:tabLst/>
              <a:defRPr lang="ru-RU" sz="900" b="0" i="0" kern="1200" baseline="0">
                <a:solidFill>
                  <a:schemeClr val="bg1"/>
                </a:solidFill>
                <a:latin typeface="VTB Group Book" panose="020B0503040504020204" pitchFamily="34" charset="0"/>
                <a:ea typeface="VTB Group Cond Book" panose="020B0506050504020204" pitchFamily="34" charset="-52"/>
                <a:cs typeface="VTB Group Cond Book" panose="020B0506050504020204" pitchFamily="34" charset="-52"/>
              </a:defRPr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</a:lstStyle>
          <a:p>
            <a:pPr marL="0" marR="0" lvl="0" indent="0" algn="l" defTabSz="685800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>
                <a:srgbClr val="00AAFF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 до двух строк</a:t>
            </a:r>
            <a:br>
              <a:rPr lang="ru-RU" dirty="0"/>
            </a:br>
            <a:r>
              <a:rPr lang="ru-RU" dirty="0"/>
              <a:t>Подзаголовок до двух строк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678" y="409532"/>
            <a:ext cx="2217425" cy="1664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8566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 descr="Изображение выглядит как стол&#10;&#10;Автоматически созданное описание">
            <a:extLst>
              <a:ext uri="{FF2B5EF4-FFF2-40B4-BE49-F238E27FC236}">
                <a16:creationId xmlns:a16="http://schemas.microsoft.com/office/drawing/2014/main" id="{DEA946BE-7C0F-42A3-B3A5-30A3D0AAFFE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031"/>
          <a:stretch/>
        </p:blipFill>
        <p:spPr>
          <a:xfrm>
            <a:off x="-2601" y="2698"/>
            <a:ext cx="6855397" cy="9906000"/>
          </a:xfrm>
          <a:prstGeom prst="rect">
            <a:avLst/>
          </a:prstGeom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E5EEE3A-D881-42CD-8144-6A82F7EBA8E3}"/>
              </a:ext>
            </a:extLst>
          </p:cNvPr>
          <p:cNvSpPr/>
          <p:nvPr/>
        </p:nvSpPr>
        <p:spPr>
          <a:xfrm>
            <a:off x="2603" y="-6878"/>
            <a:ext cx="6850194" cy="9906000"/>
          </a:xfrm>
          <a:prstGeom prst="rect">
            <a:avLst/>
          </a:prstGeom>
          <a:gradFill>
            <a:gsLst>
              <a:gs pos="19000">
                <a:schemeClr val="accent1"/>
              </a:gs>
              <a:gs pos="40000">
                <a:srgbClr val="002284">
                  <a:alpha val="84000"/>
                </a:srgbClr>
              </a:gs>
              <a:gs pos="77000">
                <a:schemeClr val="accent1">
                  <a:alpha val="16000"/>
                </a:schemeClr>
              </a:gs>
            </a:gsLst>
            <a:lin ang="0" scaled="0"/>
          </a:gradFill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35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TB Group Regular"/>
                <a:ea typeface="+mn-ea"/>
                <a:cs typeface="+mn-cs"/>
              </a:rPr>
              <a:t> 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8B801563-A332-4CAE-AA86-636238780B71}"/>
              </a:ext>
            </a:extLst>
          </p:cNvPr>
          <p:cNvSpPr/>
          <p:nvPr/>
        </p:nvSpPr>
        <p:spPr>
          <a:xfrm>
            <a:off x="5204" y="-2090"/>
            <a:ext cx="6852796" cy="9906000"/>
          </a:xfrm>
          <a:prstGeom prst="rect">
            <a:avLst/>
          </a:prstGeom>
          <a:gradFill>
            <a:gsLst>
              <a:gs pos="0">
                <a:schemeClr val="accent1">
                  <a:alpha val="86000"/>
                </a:schemeClr>
              </a:gs>
              <a:gs pos="40000">
                <a:schemeClr val="accent1">
                  <a:alpha val="16000"/>
                </a:schemeClr>
              </a:gs>
            </a:gsLst>
            <a:lin ang="7200000" scaled="0"/>
          </a:gradFill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35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TB Group Regular"/>
                <a:ea typeface="+mn-ea"/>
                <a:cs typeface="+mn-cs"/>
              </a:rPr>
              <a:t> </a:t>
            </a:r>
          </a:p>
        </p:txBody>
      </p:sp>
      <p:sp>
        <p:nvSpPr>
          <p:cNvPr id="22" name="Полилиния: фигура 21">
            <a:extLst>
              <a:ext uri="{FF2B5EF4-FFF2-40B4-BE49-F238E27FC236}">
                <a16:creationId xmlns:a16="http://schemas.microsoft.com/office/drawing/2014/main" id="{BCC138E7-D016-45EC-B601-02C648F4BA03}"/>
              </a:ext>
            </a:extLst>
          </p:cNvPr>
          <p:cNvSpPr/>
          <p:nvPr/>
        </p:nvSpPr>
        <p:spPr>
          <a:xfrm>
            <a:off x="0" y="-11859"/>
            <a:ext cx="4418609" cy="9928877"/>
          </a:xfrm>
          <a:custGeom>
            <a:avLst/>
            <a:gdLst>
              <a:gd name="connsiteX0" fmla="*/ 5891478 w 5891478"/>
              <a:gd name="connsiteY0" fmla="*/ 0 h 6873838"/>
              <a:gd name="connsiteX1" fmla="*/ 3399996 w 5891478"/>
              <a:gd name="connsiteY1" fmla="*/ 6873838 h 6873838"/>
              <a:gd name="connsiteX2" fmla="*/ 0 w 5891478"/>
              <a:gd name="connsiteY2" fmla="*/ 6866260 h 6873838"/>
              <a:gd name="connsiteX3" fmla="*/ 0 w 5891478"/>
              <a:gd name="connsiteY3" fmla="*/ 9333 h 6873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91478" h="6873838">
                <a:moveTo>
                  <a:pt x="5891478" y="0"/>
                </a:moveTo>
                <a:lnTo>
                  <a:pt x="3399996" y="6873838"/>
                </a:lnTo>
                <a:lnTo>
                  <a:pt x="0" y="6866260"/>
                </a:lnTo>
                <a:lnTo>
                  <a:pt x="0" y="9333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srgbClr val="002882"/>
            </a:solidFill>
          </a:ln>
          <a:effectLst>
            <a:outerShdw blurRad="304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514350">
              <a:defRPr/>
            </a:pPr>
            <a:endParaRPr lang="ru-RU" sz="1013" dirty="0">
              <a:solidFill>
                <a:srgbClr val="FFFFFF"/>
              </a:solidFill>
              <a:latin typeface="VTB Group Regular"/>
            </a:endParaRPr>
          </a:p>
        </p:txBody>
      </p:sp>
      <p:cxnSp>
        <p:nvCxnSpPr>
          <p:cNvPr id="23" name="Прямая соединительная линия 22">
            <a:extLst>
              <a:ext uri="{FF2B5EF4-FFF2-40B4-BE49-F238E27FC236}">
                <a16:creationId xmlns:a16="http://schemas.microsoft.com/office/drawing/2014/main" id="{65B8C206-5A2D-4C33-B6C6-FABAFBCB1321}"/>
              </a:ext>
            </a:extLst>
          </p:cNvPr>
          <p:cNvCxnSpPr>
            <a:cxnSpLocks/>
          </p:cNvCxnSpPr>
          <p:nvPr/>
        </p:nvCxnSpPr>
        <p:spPr>
          <a:xfrm flipV="1">
            <a:off x="2553985" y="-1961"/>
            <a:ext cx="1869416" cy="9903147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Заголовок 3">
            <a:extLst>
              <a:ext uri="{FF2B5EF4-FFF2-40B4-BE49-F238E27FC236}">
                <a16:creationId xmlns:a16="http://schemas.microsoft.com/office/drawing/2014/main" id="{8452471C-5CF7-40A8-BE8C-75F2CE3CE0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3850" y="3516613"/>
            <a:ext cx="2684164" cy="1620444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21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ru-RU" dirty="0"/>
              <a:t>Заголовок</a:t>
            </a:r>
            <a:br>
              <a:rPr lang="ru-RU" dirty="0"/>
            </a:br>
            <a:r>
              <a:rPr lang="ru-RU" dirty="0"/>
              <a:t>титульного слайда</a:t>
            </a:r>
            <a:br>
              <a:rPr lang="ru-RU" dirty="0"/>
            </a:br>
            <a:r>
              <a:rPr lang="ru-RU" dirty="0"/>
              <a:t>до трех строк</a:t>
            </a:r>
          </a:p>
        </p:txBody>
      </p:sp>
      <p:sp>
        <p:nvSpPr>
          <p:cNvPr id="14" name="Текст 6">
            <a:extLst>
              <a:ext uri="{FF2B5EF4-FFF2-40B4-BE49-F238E27FC236}">
                <a16:creationId xmlns:a16="http://schemas.microsoft.com/office/drawing/2014/main" id="{85C724CE-A8B8-42DA-8160-4CA876E587D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3850" y="5379660"/>
            <a:ext cx="2489002" cy="560153"/>
          </a:xfrm>
          <a:prstGeom prst="rect">
            <a:avLst/>
          </a:prstGeom>
        </p:spPr>
        <p:txBody>
          <a:bodyPr lIns="0" tIns="0" rIns="0" bIns="0" anchor="ctr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ru-RU" sz="900" dirty="0" smtClean="0">
                <a:solidFill>
                  <a:schemeClr val="accent4"/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 до двух строк</a:t>
            </a:r>
            <a:br>
              <a:rPr lang="ru-RU" dirty="0"/>
            </a:br>
            <a:r>
              <a:rPr lang="ru-RU" dirty="0"/>
              <a:t>Подзаголовок до двух строк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280" y="594444"/>
            <a:ext cx="2217425" cy="1664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84598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7_Пользовательский макет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 descr="Изображение выглядит как внешний, снег, мужчина, ночь&#10;&#10;Автоматически созданное описание">
            <a:extLst>
              <a:ext uri="{FF2B5EF4-FFF2-40B4-BE49-F238E27FC236}">
                <a16:creationId xmlns:a16="http://schemas.microsoft.com/office/drawing/2014/main" id="{842D20F0-A606-406E-BDB7-467F8795CE8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6858000" cy="9906000"/>
          </a:xfrm>
          <a:prstGeom prst="rect">
            <a:avLst/>
          </a:prstGeom>
        </p:spPr>
      </p:pic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42B0F883-5F6C-4C0C-B6BC-8AF7530667F1}"/>
              </a:ext>
            </a:extLst>
          </p:cNvPr>
          <p:cNvGrpSpPr/>
          <p:nvPr/>
        </p:nvGrpSpPr>
        <p:grpSpPr>
          <a:xfrm>
            <a:off x="-4286" y="5813950"/>
            <a:ext cx="3147536" cy="890884"/>
            <a:chOff x="-5715" y="4025042"/>
            <a:chExt cx="4196715" cy="616766"/>
          </a:xfrm>
        </p:grpSpPr>
        <p:sp>
          <p:nvSpPr>
            <p:cNvPr id="28" name="Полилиния: фигура 27">
              <a:extLst>
                <a:ext uri="{FF2B5EF4-FFF2-40B4-BE49-F238E27FC236}">
                  <a16:creationId xmlns:a16="http://schemas.microsoft.com/office/drawing/2014/main" id="{5888F245-CF95-4A31-9CA3-03E88E197F92}"/>
                </a:ext>
              </a:extLst>
            </p:cNvPr>
            <p:cNvSpPr/>
            <p:nvPr/>
          </p:nvSpPr>
          <p:spPr>
            <a:xfrm>
              <a:off x="-5715" y="4025042"/>
              <a:ext cx="4137160" cy="616766"/>
            </a:xfrm>
            <a:custGeom>
              <a:avLst/>
              <a:gdLst>
                <a:gd name="connsiteX0" fmla="*/ 0 w 4137160"/>
                <a:gd name="connsiteY0" fmla="*/ 0 h 616766"/>
                <a:gd name="connsiteX1" fmla="*/ 4137160 w 4137160"/>
                <a:gd name="connsiteY1" fmla="*/ 0 h 616766"/>
                <a:gd name="connsiteX2" fmla="*/ 3934257 w 4137160"/>
                <a:gd name="connsiteY2" fmla="*/ 616766 h 616766"/>
                <a:gd name="connsiteX3" fmla="*/ 0 w 4137160"/>
                <a:gd name="connsiteY3" fmla="*/ 616766 h 61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37160" h="616766">
                  <a:moveTo>
                    <a:pt x="0" y="0"/>
                  </a:moveTo>
                  <a:lnTo>
                    <a:pt x="4137160" y="0"/>
                  </a:lnTo>
                  <a:lnTo>
                    <a:pt x="3934257" y="616766"/>
                  </a:lnTo>
                  <a:lnTo>
                    <a:pt x="0" y="616766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 w="8132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ru-RU" sz="1350">
                <a:solidFill>
                  <a:schemeClr val="bg1"/>
                </a:solidFill>
                <a:latin typeface="VTB Group Regular"/>
              </a:endParaRPr>
            </a:p>
          </p:txBody>
        </p:sp>
        <p:sp>
          <p:nvSpPr>
            <p:cNvPr id="24" name="Полилиния: фигура 23">
              <a:extLst>
                <a:ext uri="{FF2B5EF4-FFF2-40B4-BE49-F238E27FC236}">
                  <a16:creationId xmlns:a16="http://schemas.microsoft.com/office/drawing/2014/main" id="{3C759855-C4E2-4E8C-9345-E33D529DC0AC}"/>
                </a:ext>
              </a:extLst>
            </p:cNvPr>
            <p:cNvSpPr/>
            <p:nvPr/>
          </p:nvSpPr>
          <p:spPr>
            <a:xfrm>
              <a:off x="0" y="4025042"/>
              <a:ext cx="4191000" cy="616766"/>
            </a:xfrm>
            <a:custGeom>
              <a:avLst/>
              <a:gdLst>
                <a:gd name="connsiteX0" fmla="*/ 0 w 4191000"/>
                <a:gd name="connsiteY0" fmla="*/ 0 h 616766"/>
                <a:gd name="connsiteX1" fmla="*/ 4191000 w 4191000"/>
                <a:gd name="connsiteY1" fmla="*/ 0 h 616766"/>
                <a:gd name="connsiteX2" fmla="*/ 3988097 w 4191000"/>
                <a:gd name="connsiteY2" fmla="*/ 616766 h 616766"/>
                <a:gd name="connsiteX3" fmla="*/ 0 w 4191000"/>
                <a:gd name="connsiteY3" fmla="*/ 616766 h 61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91000" h="616766">
                  <a:moveTo>
                    <a:pt x="0" y="0"/>
                  </a:moveTo>
                  <a:lnTo>
                    <a:pt x="4191000" y="0"/>
                  </a:lnTo>
                  <a:lnTo>
                    <a:pt x="3988097" y="616766"/>
                  </a:lnTo>
                  <a:lnTo>
                    <a:pt x="0" y="616766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  <a:alpha val="53000"/>
              </a:schemeClr>
            </a:solidFill>
            <a:ln w="8132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ru-RU" sz="1350">
                <a:solidFill>
                  <a:schemeClr val="bg1"/>
                </a:solidFill>
                <a:latin typeface="VTB Group Regular"/>
              </a:endParaRPr>
            </a:p>
          </p:txBody>
        </p:sp>
      </p:grpSp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7E997F94-A847-488B-8CB6-7D8D6E7C68DE}"/>
              </a:ext>
            </a:extLst>
          </p:cNvPr>
          <p:cNvGrpSpPr/>
          <p:nvPr/>
        </p:nvGrpSpPr>
        <p:grpSpPr>
          <a:xfrm>
            <a:off x="-4286" y="3030943"/>
            <a:ext cx="3622230" cy="2635585"/>
            <a:chOff x="-5714" y="2098345"/>
            <a:chExt cx="4829640" cy="1824636"/>
          </a:xfrm>
        </p:grpSpPr>
        <p:sp>
          <p:nvSpPr>
            <p:cNvPr id="19" name="Полилиния: фигура 18">
              <a:extLst>
                <a:ext uri="{FF2B5EF4-FFF2-40B4-BE49-F238E27FC236}">
                  <a16:creationId xmlns:a16="http://schemas.microsoft.com/office/drawing/2014/main" id="{0687F390-7C02-4238-807C-1944D16199A6}"/>
                </a:ext>
              </a:extLst>
            </p:cNvPr>
            <p:cNvSpPr/>
            <p:nvPr/>
          </p:nvSpPr>
          <p:spPr>
            <a:xfrm>
              <a:off x="-5714" y="2098346"/>
              <a:ext cx="4770084" cy="1824619"/>
            </a:xfrm>
            <a:custGeom>
              <a:avLst/>
              <a:gdLst>
                <a:gd name="connsiteX0" fmla="*/ 0 w 4770084"/>
                <a:gd name="connsiteY0" fmla="*/ 0 h 1824619"/>
                <a:gd name="connsiteX1" fmla="*/ 4770084 w 4770084"/>
                <a:gd name="connsiteY1" fmla="*/ 0 h 1824619"/>
                <a:gd name="connsiteX2" fmla="*/ 4151510 w 4770084"/>
                <a:gd name="connsiteY2" fmla="*/ 1823399 h 1824619"/>
                <a:gd name="connsiteX3" fmla="*/ 0 w 4770084"/>
                <a:gd name="connsiteY3" fmla="*/ 1824619 h 1824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70084" h="1824619">
                  <a:moveTo>
                    <a:pt x="0" y="0"/>
                  </a:moveTo>
                  <a:lnTo>
                    <a:pt x="4770084" y="0"/>
                  </a:lnTo>
                  <a:lnTo>
                    <a:pt x="4151510" y="1823399"/>
                  </a:lnTo>
                  <a:lnTo>
                    <a:pt x="0" y="1824619"/>
                  </a:lnTo>
                  <a:close/>
                </a:path>
              </a:pathLst>
            </a:custGeom>
            <a:solidFill>
              <a:schemeClr val="accent4"/>
            </a:solidFill>
            <a:ln w="8132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350" b="0" i="0" u="none" strike="noStrike" kern="1200" cap="none" spc="0" normalizeH="0" baseline="0" noProof="0">
                <a:ln>
                  <a:noFill/>
                </a:ln>
                <a:solidFill>
                  <a:srgbClr val="1C1C1C"/>
                </a:solidFill>
                <a:effectLst/>
                <a:uLnTx/>
                <a:uFillTx/>
                <a:latin typeface="VTB Group Regular"/>
                <a:ea typeface="+mn-ea"/>
                <a:cs typeface="+mn-cs"/>
              </a:endParaRPr>
            </a:p>
          </p:txBody>
        </p:sp>
        <p:sp>
          <p:nvSpPr>
            <p:cNvPr id="17" name="Полилиния: фигура 16">
              <a:extLst>
                <a:ext uri="{FF2B5EF4-FFF2-40B4-BE49-F238E27FC236}">
                  <a16:creationId xmlns:a16="http://schemas.microsoft.com/office/drawing/2014/main" id="{D4A7AD3C-0291-4943-A7DC-810A69893878}"/>
                </a:ext>
              </a:extLst>
            </p:cNvPr>
            <p:cNvSpPr/>
            <p:nvPr/>
          </p:nvSpPr>
          <p:spPr>
            <a:xfrm>
              <a:off x="-5713" y="2098345"/>
              <a:ext cx="4829639" cy="1824636"/>
            </a:xfrm>
            <a:custGeom>
              <a:avLst/>
              <a:gdLst>
                <a:gd name="connsiteX0" fmla="*/ 0 w 4829639"/>
                <a:gd name="connsiteY0" fmla="*/ 0 h 1824636"/>
                <a:gd name="connsiteX1" fmla="*/ 4829639 w 4829639"/>
                <a:gd name="connsiteY1" fmla="*/ 0 h 1824636"/>
                <a:gd name="connsiteX2" fmla="*/ 4211065 w 4829639"/>
                <a:gd name="connsiteY2" fmla="*/ 1823399 h 1824636"/>
                <a:gd name="connsiteX3" fmla="*/ 0 w 4829639"/>
                <a:gd name="connsiteY3" fmla="*/ 1824636 h 1824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29639" h="1824636">
                  <a:moveTo>
                    <a:pt x="0" y="0"/>
                  </a:moveTo>
                  <a:lnTo>
                    <a:pt x="4829639" y="0"/>
                  </a:lnTo>
                  <a:lnTo>
                    <a:pt x="4211065" y="1823399"/>
                  </a:lnTo>
                  <a:lnTo>
                    <a:pt x="0" y="1824636"/>
                  </a:lnTo>
                  <a:close/>
                </a:path>
              </a:pathLst>
            </a:custGeom>
            <a:solidFill>
              <a:schemeClr val="accent4">
                <a:alpha val="54000"/>
              </a:schemeClr>
            </a:solidFill>
            <a:ln w="8132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350" b="0" i="0" u="none" strike="noStrike" kern="1200" cap="none" spc="0" normalizeH="0" baseline="0" noProof="0">
                <a:ln>
                  <a:noFill/>
                </a:ln>
                <a:solidFill>
                  <a:srgbClr val="1C1C1C"/>
                </a:solidFill>
                <a:effectLst/>
                <a:uLnTx/>
                <a:uFillTx/>
                <a:latin typeface="VTB Group Regular"/>
                <a:ea typeface="+mn-ea"/>
                <a:cs typeface="+mn-cs"/>
              </a:endParaRPr>
            </a:p>
          </p:txBody>
        </p:sp>
      </p:grpSp>
      <p:sp>
        <p:nvSpPr>
          <p:cNvPr id="12" name="Заголовок 3">
            <a:extLst>
              <a:ext uri="{FF2B5EF4-FFF2-40B4-BE49-F238E27FC236}">
                <a16:creationId xmlns:a16="http://schemas.microsoft.com/office/drawing/2014/main" id="{3EB0AE2E-7905-45CA-A888-B3B938365FD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3850" y="3516613"/>
            <a:ext cx="2684164" cy="1620444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21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ru-RU" dirty="0"/>
              <a:t>Заголовок</a:t>
            </a:r>
            <a:br>
              <a:rPr lang="ru-RU" dirty="0"/>
            </a:br>
            <a:r>
              <a:rPr lang="ru-RU" dirty="0"/>
              <a:t>титульного слайда</a:t>
            </a:r>
            <a:br>
              <a:rPr lang="ru-RU" dirty="0"/>
            </a:br>
            <a:r>
              <a:rPr lang="ru-RU" dirty="0"/>
              <a:t>до трех строк</a:t>
            </a:r>
          </a:p>
        </p:txBody>
      </p:sp>
      <p:sp>
        <p:nvSpPr>
          <p:cNvPr id="14" name="Текст 5">
            <a:extLst>
              <a:ext uri="{FF2B5EF4-FFF2-40B4-BE49-F238E27FC236}">
                <a16:creationId xmlns:a16="http://schemas.microsoft.com/office/drawing/2014/main" id="{556C1C5E-4020-46EC-A365-0DD02E895D5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849" y="5955049"/>
            <a:ext cx="2602685" cy="560153"/>
          </a:xfrm>
          <a:prstGeom prst="rect">
            <a:avLst/>
          </a:prstGeom>
          <a:noFill/>
        </p:spPr>
        <p:txBody>
          <a:bodyPr wrap="square" lIns="0" tIns="0" rIns="0" bIns="0" anchor="ctr">
            <a:noAutofit/>
          </a:bodyPr>
          <a:lstStyle>
            <a:lvl1pPr marL="0" marR="0" indent="0" algn="l" defTabSz="685800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>
                <a:srgbClr val="00AAFF"/>
              </a:buClr>
              <a:buSzTx/>
              <a:buFont typeface="Arial" panose="020B0604020202020204" pitchFamily="34" charset="0"/>
              <a:buNone/>
              <a:tabLst/>
              <a:defRPr lang="ru-RU" sz="900" b="0" i="0" kern="1200" baseline="0">
                <a:solidFill>
                  <a:schemeClr val="bg1"/>
                </a:solidFill>
                <a:latin typeface="VTB Group Book" panose="020B0503040504020204" pitchFamily="34" charset="0"/>
                <a:ea typeface="VTB Group Cond Book" panose="020B0506050504020204" pitchFamily="34" charset="-52"/>
                <a:cs typeface="VTB Group Cond Book" panose="020B0506050504020204" pitchFamily="34" charset="-52"/>
              </a:defRPr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</a:lstStyle>
          <a:p>
            <a:pPr marL="0" marR="0" lvl="0" indent="0" algn="l" defTabSz="685800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>
                <a:srgbClr val="00AAFF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 до двух строк</a:t>
            </a:r>
            <a:br>
              <a:rPr lang="ru-RU" dirty="0"/>
            </a:br>
            <a:r>
              <a:rPr lang="ru-RU" dirty="0"/>
              <a:t>Подзаголовок до двух строк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678" y="409532"/>
            <a:ext cx="2217425" cy="1664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1106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orient="horz" pos="2475">
          <p15:clr>
            <a:srgbClr val="FBAE40"/>
          </p15:clr>
        </p15:guide>
        <p15:guide id="3" orient="horz" pos="3575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766D160D-5384-4A6B-B586-78C68E5698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5492" y="213438"/>
            <a:ext cx="3878462" cy="1244785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>
              <a:lnSpc>
                <a:spcPct val="100000"/>
              </a:lnSpc>
              <a:defRPr sz="2100" b="0" i="0">
                <a:solidFill>
                  <a:schemeClr val="accent1"/>
                </a:solidFill>
                <a:effectLst/>
                <a:latin typeface="+mj-lt"/>
              </a:defRPr>
            </a:lvl1pPr>
          </a:lstStyle>
          <a:p>
            <a:r>
              <a:rPr lang="ru-RU" dirty="0"/>
              <a:t>ОБРАЗЕЦ ЗАГОЛОВКА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25" name="Полилиния: фигура 24">
            <a:extLst>
              <a:ext uri="{FF2B5EF4-FFF2-40B4-BE49-F238E27FC236}">
                <a16:creationId xmlns:a16="http://schemas.microsoft.com/office/drawing/2014/main" id="{7C0C1DCC-6CE0-4C87-96CD-D01644DBB6A8}"/>
              </a:ext>
            </a:extLst>
          </p:cNvPr>
          <p:cNvSpPr/>
          <p:nvPr/>
        </p:nvSpPr>
        <p:spPr>
          <a:xfrm>
            <a:off x="6219730" y="9424772"/>
            <a:ext cx="638270" cy="401431"/>
          </a:xfrm>
          <a:custGeom>
            <a:avLst/>
            <a:gdLst>
              <a:gd name="connsiteX0" fmla="*/ 133516 w 1159663"/>
              <a:gd name="connsiteY0" fmla="*/ 0 h 378704"/>
              <a:gd name="connsiteX1" fmla="*/ 1159663 w 1159663"/>
              <a:gd name="connsiteY1" fmla="*/ 0 h 378704"/>
              <a:gd name="connsiteX2" fmla="*/ 1159663 w 1159663"/>
              <a:gd name="connsiteY2" fmla="*/ 378704 h 378704"/>
              <a:gd name="connsiteX3" fmla="*/ 0 w 1159663"/>
              <a:gd name="connsiteY3" fmla="*/ 378704 h 378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9663" h="378704">
                <a:moveTo>
                  <a:pt x="133516" y="0"/>
                </a:moveTo>
                <a:lnTo>
                  <a:pt x="1159663" y="0"/>
                </a:lnTo>
                <a:lnTo>
                  <a:pt x="1159663" y="378704"/>
                </a:lnTo>
                <a:lnTo>
                  <a:pt x="0" y="378704"/>
                </a:ln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chemeClr val="accent4">
                  <a:lumMod val="75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u-RU" sz="1350"/>
          </a:p>
        </p:txBody>
      </p:sp>
      <p:sp>
        <p:nvSpPr>
          <p:cNvPr id="16" name="Номер слайда 3">
            <a:extLst>
              <a:ext uri="{FF2B5EF4-FFF2-40B4-BE49-F238E27FC236}">
                <a16:creationId xmlns:a16="http://schemas.microsoft.com/office/drawing/2014/main" id="{122D6482-BE20-4FAB-85E5-82228C7B89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138250" y="9458242"/>
            <a:ext cx="395900" cy="366162"/>
          </a:xfrm>
          <a:prstGeom prst="rect">
            <a:avLst/>
          </a:prstGeom>
        </p:spPr>
        <p:txBody>
          <a:bodyPr vert="horz" lIns="91440" tIns="45720" rIns="46800" bIns="45720" rtlCol="0" anchor="ctr"/>
          <a:lstStyle>
            <a:lvl1pPr algn="r">
              <a:defRPr sz="825">
                <a:solidFill>
                  <a:schemeClr val="bg1"/>
                </a:solidFill>
                <a:latin typeface="VTB Group Demi Bold" panose="020B0703050504020204" pitchFamily="34" charset="-52"/>
              </a:defRPr>
            </a:lvl1pPr>
          </a:lstStyle>
          <a:p>
            <a:fld id="{7E1A2DEA-0812-41F9-88C5-48F7F643210D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3" name="Текст 17">
            <a:extLst>
              <a:ext uri="{FF2B5EF4-FFF2-40B4-BE49-F238E27FC236}">
                <a16:creationId xmlns:a16="http://schemas.microsoft.com/office/drawing/2014/main" id="{2B2C6550-8A39-472C-BF55-533230FE496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2637" y="9392669"/>
            <a:ext cx="4572000" cy="242502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ru-RU" sz="788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VTB Group Light" panose="020B0403040504020204" pitchFamily="34" charset="-52"/>
                <a:ea typeface="+mn-ea"/>
                <a:cs typeface="+mn-cs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788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Примечание: текст примечание</a:t>
            </a:r>
            <a:br>
              <a:rPr kumimoji="0" lang="ru-RU" sz="788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ru-RU" sz="788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Источник: ссылка на источник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8878" y="213438"/>
            <a:ext cx="1959104" cy="1470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62380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9B4D6647-6BEF-409D-B66A-9A12F95F3283}"/>
              </a:ext>
            </a:extLst>
          </p:cNvPr>
          <p:cNvSpPr/>
          <p:nvPr/>
        </p:nvSpPr>
        <p:spPr>
          <a:xfrm>
            <a:off x="-3204" y="4091"/>
            <a:ext cx="5116148" cy="9906000"/>
          </a:xfrm>
          <a:prstGeom prst="rect">
            <a:avLst/>
          </a:prstGeom>
          <a:gradFill>
            <a:gsLst>
              <a:gs pos="70000">
                <a:srgbClr val="FFFFFF">
                  <a:alpha val="47000"/>
                </a:srgbClr>
              </a:gs>
              <a:gs pos="46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0"/>
          </a:gradFill>
          <a:ln w="6350">
            <a:noFill/>
          </a:ln>
          <a:effectLst>
            <a:outerShdw blurRad="114300" dist="63500" dir="2700000" algn="ctr" rotWithShape="0">
              <a:srgbClr val="000000">
                <a:alpha val="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350" dirty="0"/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70FDD06D-63BD-4D27-81A0-66ECE4C74039}"/>
              </a:ext>
            </a:extLst>
          </p:cNvPr>
          <p:cNvSpPr/>
          <p:nvPr/>
        </p:nvSpPr>
        <p:spPr>
          <a:xfrm rot="5400000">
            <a:off x="1984591" y="-1970264"/>
            <a:ext cx="2903144" cy="6843673"/>
          </a:xfrm>
          <a:prstGeom prst="rect">
            <a:avLst/>
          </a:prstGeom>
          <a:gradFill>
            <a:gsLst>
              <a:gs pos="70000">
                <a:srgbClr val="FFFFFF">
                  <a:alpha val="47000"/>
                </a:srgbClr>
              </a:gs>
              <a:gs pos="46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0"/>
          </a:gradFill>
          <a:ln w="6350">
            <a:noFill/>
          </a:ln>
          <a:effectLst>
            <a:outerShdw blurRad="114300" dist="63500" dir="2700000" algn="ctr" rotWithShape="0">
              <a:srgbClr val="000000">
                <a:alpha val="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350" dirty="0"/>
          </a:p>
        </p:txBody>
      </p:sp>
      <p:sp>
        <p:nvSpPr>
          <p:cNvPr id="15" name="Текст 17">
            <a:extLst>
              <a:ext uri="{FF2B5EF4-FFF2-40B4-BE49-F238E27FC236}">
                <a16:creationId xmlns:a16="http://schemas.microsoft.com/office/drawing/2014/main" id="{7EC236CC-5D8B-44F5-92CA-9E84020ED7C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2637" y="9392669"/>
            <a:ext cx="4572000" cy="242502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ru-RU" sz="788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VTB Group Light" panose="020B0403040504020204" pitchFamily="34" charset="-52"/>
                <a:ea typeface="+mn-ea"/>
                <a:cs typeface="+mn-cs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788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Примечание: текст примечание</a:t>
            </a:r>
            <a:br>
              <a:rPr kumimoji="0" lang="ru-RU" sz="788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ru-RU" sz="788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Источник: ссылка на источник</a:t>
            </a:r>
          </a:p>
        </p:txBody>
      </p:sp>
      <p:sp>
        <p:nvSpPr>
          <p:cNvPr id="23" name="Полилиния: фигура 22">
            <a:extLst>
              <a:ext uri="{FF2B5EF4-FFF2-40B4-BE49-F238E27FC236}">
                <a16:creationId xmlns:a16="http://schemas.microsoft.com/office/drawing/2014/main" id="{D941E38B-9579-4B89-A2AF-1F92EC937036}"/>
              </a:ext>
            </a:extLst>
          </p:cNvPr>
          <p:cNvSpPr/>
          <p:nvPr/>
        </p:nvSpPr>
        <p:spPr>
          <a:xfrm>
            <a:off x="6219730" y="9424772"/>
            <a:ext cx="638270" cy="401431"/>
          </a:xfrm>
          <a:custGeom>
            <a:avLst/>
            <a:gdLst>
              <a:gd name="connsiteX0" fmla="*/ 133516 w 1159663"/>
              <a:gd name="connsiteY0" fmla="*/ 0 h 378704"/>
              <a:gd name="connsiteX1" fmla="*/ 1159663 w 1159663"/>
              <a:gd name="connsiteY1" fmla="*/ 0 h 378704"/>
              <a:gd name="connsiteX2" fmla="*/ 1159663 w 1159663"/>
              <a:gd name="connsiteY2" fmla="*/ 378704 h 378704"/>
              <a:gd name="connsiteX3" fmla="*/ 0 w 1159663"/>
              <a:gd name="connsiteY3" fmla="*/ 378704 h 378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9663" h="378704">
                <a:moveTo>
                  <a:pt x="133516" y="0"/>
                </a:moveTo>
                <a:lnTo>
                  <a:pt x="1159663" y="0"/>
                </a:lnTo>
                <a:lnTo>
                  <a:pt x="1159663" y="378704"/>
                </a:lnTo>
                <a:lnTo>
                  <a:pt x="0" y="378704"/>
                </a:ln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chemeClr val="accent4">
                  <a:lumMod val="75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u-RU" sz="1350"/>
          </a:p>
        </p:txBody>
      </p:sp>
      <p:sp>
        <p:nvSpPr>
          <p:cNvPr id="24" name="Номер слайда 3">
            <a:extLst>
              <a:ext uri="{FF2B5EF4-FFF2-40B4-BE49-F238E27FC236}">
                <a16:creationId xmlns:a16="http://schemas.microsoft.com/office/drawing/2014/main" id="{6EFD0B43-8295-4830-90E2-A19B7E654D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138250" y="9458242"/>
            <a:ext cx="395900" cy="366162"/>
          </a:xfrm>
          <a:prstGeom prst="rect">
            <a:avLst/>
          </a:prstGeom>
        </p:spPr>
        <p:txBody>
          <a:bodyPr vert="horz" lIns="91440" tIns="45720" rIns="46800" bIns="45720" rtlCol="0" anchor="ctr"/>
          <a:lstStyle>
            <a:lvl1pPr algn="r">
              <a:defRPr sz="825">
                <a:solidFill>
                  <a:schemeClr val="bg1"/>
                </a:solidFill>
                <a:latin typeface="VTB Group Demi Bold" panose="020B0703050504020204" pitchFamily="34" charset="-52"/>
              </a:defRPr>
            </a:lvl1pPr>
          </a:lstStyle>
          <a:p>
            <a:fld id="{7E1A2DEA-0812-41F9-88C5-48F7F643210D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4" name="Заголовок 1">
            <a:extLst>
              <a:ext uri="{FF2B5EF4-FFF2-40B4-BE49-F238E27FC236}">
                <a16:creationId xmlns:a16="http://schemas.microsoft.com/office/drawing/2014/main" id="{766D160D-5384-4A6B-B586-78C68E5698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5492" y="213438"/>
            <a:ext cx="3878462" cy="1244785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>
              <a:lnSpc>
                <a:spcPct val="100000"/>
              </a:lnSpc>
              <a:defRPr sz="2100" b="0" i="0">
                <a:solidFill>
                  <a:schemeClr val="accent1"/>
                </a:solidFill>
                <a:effectLst/>
                <a:latin typeface="+mj-lt"/>
              </a:defRPr>
            </a:lvl1pPr>
          </a:lstStyle>
          <a:p>
            <a:r>
              <a:rPr lang="ru-RU" dirty="0"/>
              <a:t>ОБРАЗЕЦ ЗАГОЛОВКА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8878" y="213438"/>
            <a:ext cx="1959104" cy="1470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08106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Текст 17">
            <a:extLst>
              <a:ext uri="{FF2B5EF4-FFF2-40B4-BE49-F238E27FC236}">
                <a16:creationId xmlns:a16="http://schemas.microsoft.com/office/drawing/2014/main" id="{9621F762-5EED-4228-894A-8CE77CA025B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2637" y="9392669"/>
            <a:ext cx="4572000" cy="242502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ru-RU" sz="788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VTB Group Light" panose="020B0403040504020204" pitchFamily="34" charset="-52"/>
                <a:ea typeface="+mn-ea"/>
                <a:cs typeface="+mn-cs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788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Примечание: текст примечание</a:t>
            </a:r>
            <a:br>
              <a:rPr kumimoji="0" lang="ru-RU" sz="788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ru-RU" sz="788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Источник: ссылка на источник</a:t>
            </a:r>
          </a:p>
        </p:txBody>
      </p:sp>
      <p:sp>
        <p:nvSpPr>
          <p:cNvPr id="16" name="Рисунок 22">
            <a:extLst>
              <a:ext uri="{FF2B5EF4-FFF2-40B4-BE49-F238E27FC236}">
                <a16:creationId xmlns:a16="http://schemas.microsoft.com/office/drawing/2014/main" id="{7B6CD0A8-12DD-4EFF-9EE8-04EEF392DCB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505402" y="2478180"/>
            <a:ext cx="2024493" cy="2041337"/>
          </a:xfrm>
          <a:custGeom>
            <a:avLst/>
            <a:gdLst>
              <a:gd name="connsiteX0" fmla="*/ 505148 w 2699324"/>
              <a:gd name="connsiteY0" fmla="*/ 0 h 1413233"/>
              <a:gd name="connsiteX1" fmla="*/ 2699324 w 2699324"/>
              <a:gd name="connsiteY1" fmla="*/ 0 h 1413233"/>
              <a:gd name="connsiteX2" fmla="*/ 2699324 w 2699324"/>
              <a:gd name="connsiteY2" fmla="*/ 1413233 h 1413233"/>
              <a:gd name="connsiteX3" fmla="*/ 0 w 2699324"/>
              <a:gd name="connsiteY3" fmla="*/ 1413233 h 14132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99324" h="1413233">
                <a:moveTo>
                  <a:pt x="505148" y="0"/>
                </a:moveTo>
                <a:lnTo>
                  <a:pt x="2699324" y="0"/>
                </a:lnTo>
                <a:lnTo>
                  <a:pt x="2699324" y="1413233"/>
                </a:lnTo>
                <a:lnTo>
                  <a:pt x="0" y="141323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 smtClean="0"/>
              <a:t>Click icon to add picture</a:t>
            </a:r>
            <a:endParaRPr lang="ru-RU"/>
          </a:p>
        </p:txBody>
      </p:sp>
      <p:sp>
        <p:nvSpPr>
          <p:cNvPr id="17" name="Рисунок 23">
            <a:extLst>
              <a:ext uri="{FF2B5EF4-FFF2-40B4-BE49-F238E27FC236}">
                <a16:creationId xmlns:a16="http://schemas.microsoft.com/office/drawing/2014/main" id="{D3571D8F-2D73-4517-906E-243FA37C69F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505402" y="4685381"/>
            <a:ext cx="2024493" cy="2041337"/>
          </a:xfrm>
          <a:custGeom>
            <a:avLst/>
            <a:gdLst>
              <a:gd name="connsiteX0" fmla="*/ 505148 w 2699324"/>
              <a:gd name="connsiteY0" fmla="*/ 0 h 1413233"/>
              <a:gd name="connsiteX1" fmla="*/ 2699324 w 2699324"/>
              <a:gd name="connsiteY1" fmla="*/ 0 h 1413233"/>
              <a:gd name="connsiteX2" fmla="*/ 2699324 w 2699324"/>
              <a:gd name="connsiteY2" fmla="*/ 1413233 h 1413233"/>
              <a:gd name="connsiteX3" fmla="*/ 0 w 2699324"/>
              <a:gd name="connsiteY3" fmla="*/ 1413233 h 14132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99324" h="1413233">
                <a:moveTo>
                  <a:pt x="505148" y="0"/>
                </a:moveTo>
                <a:lnTo>
                  <a:pt x="2699324" y="0"/>
                </a:lnTo>
                <a:lnTo>
                  <a:pt x="2699324" y="1413233"/>
                </a:lnTo>
                <a:lnTo>
                  <a:pt x="0" y="141323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 smtClean="0"/>
              <a:t>Click icon to add picture</a:t>
            </a:r>
            <a:endParaRPr lang="ru-RU"/>
          </a:p>
        </p:txBody>
      </p:sp>
      <p:sp>
        <p:nvSpPr>
          <p:cNvPr id="18" name="Рисунок 24">
            <a:extLst>
              <a:ext uri="{FF2B5EF4-FFF2-40B4-BE49-F238E27FC236}">
                <a16:creationId xmlns:a16="http://schemas.microsoft.com/office/drawing/2014/main" id="{D91BF7C6-22F2-4475-A043-40415FDC796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05402" y="6892580"/>
            <a:ext cx="2024493" cy="2041337"/>
          </a:xfrm>
          <a:custGeom>
            <a:avLst/>
            <a:gdLst>
              <a:gd name="connsiteX0" fmla="*/ 505148 w 2699324"/>
              <a:gd name="connsiteY0" fmla="*/ 0 h 1413233"/>
              <a:gd name="connsiteX1" fmla="*/ 2699324 w 2699324"/>
              <a:gd name="connsiteY1" fmla="*/ 0 h 1413233"/>
              <a:gd name="connsiteX2" fmla="*/ 2699324 w 2699324"/>
              <a:gd name="connsiteY2" fmla="*/ 1413233 h 1413233"/>
              <a:gd name="connsiteX3" fmla="*/ 0 w 2699324"/>
              <a:gd name="connsiteY3" fmla="*/ 1413233 h 14132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99324" h="1413233">
                <a:moveTo>
                  <a:pt x="505148" y="0"/>
                </a:moveTo>
                <a:lnTo>
                  <a:pt x="2699324" y="0"/>
                </a:lnTo>
                <a:lnTo>
                  <a:pt x="2699324" y="1413233"/>
                </a:lnTo>
                <a:lnTo>
                  <a:pt x="0" y="141323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 smtClean="0"/>
              <a:t>Click icon to add picture</a:t>
            </a:r>
            <a:endParaRPr lang="ru-RU" dirty="0"/>
          </a:p>
        </p:txBody>
      </p:sp>
      <p:sp>
        <p:nvSpPr>
          <p:cNvPr id="27" name="Полилиния: фигура 26">
            <a:extLst>
              <a:ext uri="{FF2B5EF4-FFF2-40B4-BE49-F238E27FC236}">
                <a16:creationId xmlns:a16="http://schemas.microsoft.com/office/drawing/2014/main" id="{319D0087-49E9-4271-84BB-86AAF5731F07}"/>
              </a:ext>
            </a:extLst>
          </p:cNvPr>
          <p:cNvSpPr/>
          <p:nvPr/>
        </p:nvSpPr>
        <p:spPr>
          <a:xfrm>
            <a:off x="6219730" y="9424772"/>
            <a:ext cx="638270" cy="401431"/>
          </a:xfrm>
          <a:custGeom>
            <a:avLst/>
            <a:gdLst>
              <a:gd name="connsiteX0" fmla="*/ 133516 w 1159663"/>
              <a:gd name="connsiteY0" fmla="*/ 0 h 378704"/>
              <a:gd name="connsiteX1" fmla="*/ 1159663 w 1159663"/>
              <a:gd name="connsiteY1" fmla="*/ 0 h 378704"/>
              <a:gd name="connsiteX2" fmla="*/ 1159663 w 1159663"/>
              <a:gd name="connsiteY2" fmla="*/ 378704 h 378704"/>
              <a:gd name="connsiteX3" fmla="*/ 0 w 1159663"/>
              <a:gd name="connsiteY3" fmla="*/ 378704 h 378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9663" h="378704">
                <a:moveTo>
                  <a:pt x="133516" y="0"/>
                </a:moveTo>
                <a:lnTo>
                  <a:pt x="1159663" y="0"/>
                </a:lnTo>
                <a:lnTo>
                  <a:pt x="1159663" y="378704"/>
                </a:lnTo>
                <a:lnTo>
                  <a:pt x="0" y="378704"/>
                </a:ln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chemeClr val="accent4">
                  <a:lumMod val="75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u-RU" sz="1350"/>
          </a:p>
        </p:txBody>
      </p:sp>
      <p:sp>
        <p:nvSpPr>
          <p:cNvPr id="28" name="Номер слайда 3">
            <a:extLst>
              <a:ext uri="{FF2B5EF4-FFF2-40B4-BE49-F238E27FC236}">
                <a16:creationId xmlns:a16="http://schemas.microsoft.com/office/drawing/2014/main" id="{D1AE63A3-C11B-4DBA-BB9B-D9F946F0F3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138250" y="9458242"/>
            <a:ext cx="395900" cy="366162"/>
          </a:xfrm>
          <a:prstGeom prst="rect">
            <a:avLst/>
          </a:prstGeom>
        </p:spPr>
        <p:txBody>
          <a:bodyPr vert="horz" lIns="91440" tIns="45720" rIns="46800" bIns="45720" rtlCol="0" anchor="ctr"/>
          <a:lstStyle>
            <a:lvl1pPr algn="r">
              <a:defRPr sz="825">
                <a:solidFill>
                  <a:schemeClr val="bg1"/>
                </a:solidFill>
                <a:latin typeface="VTB Group Demi Bold" panose="020B0703050504020204" pitchFamily="34" charset="-52"/>
              </a:defRPr>
            </a:lvl1pPr>
          </a:lstStyle>
          <a:p>
            <a:fld id="{7E1A2DEA-0812-41F9-88C5-48F7F643210D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4" name="Заголовок 1">
            <a:extLst>
              <a:ext uri="{FF2B5EF4-FFF2-40B4-BE49-F238E27FC236}">
                <a16:creationId xmlns:a16="http://schemas.microsoft.com/office/drawing/2014/main" id="{766D160D-5384-4A6B-B586-78C68E5698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5492" y="213438"/>
            <a:ext cx="3878462" cy="1244785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>
              <a:lnSpc>
                <a:spcPct val="100000"/>
              </a:lnSpc>
              <a:defRPr sz="2100" b="0" i="0">
                <a:solidFill>
                  <a:schemeClr val="accent1"/>
                </a:solidFill>
                <a:effectLst/>
                <a:latin typeface="+mj-lt"/>
              </a:defRPr>
            </a:lvl1pPr>
          </a:lstStyle>
          <a:p>
            <a:r>
              <a:rPr lang="ru-RU" dirty="0"/>
              <a:t>ОБРАЗЕЦ ЗАГОЛОВКА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8878" y="213438"/>
            <a:ext cx="1959104" cy="1470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96491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Полилиния: фигура 24">
            <a:extLst>
              <a:ext uri="{FF2B5EF4-FFF2-40B4-BE49-F238E27FC236}">
                <a16:creationId xmlns:a16="http://schemas.microsoft.com/office/drawing/2014/main" id="{7C0C1DCC-6CE0-4C87-96CD-D01644DBB6A8}"/>
              </a:ext>
            </a:extLst>
          </p:cNvPr>
          <p:cNvSpPr/>
          <p:nvPr/>
        </p:nvSpPr>
        <p:spPr>
          <a:xfrm>
            <a:off x="6219730" y="9424772"/>
            <a:ext cx="638270" cy="401431"/>
          </a:xfrm>
          <a:custGeom>
            <a:avLst/>
            <a:gdLst>
              <a:gd name="connsiteX0" fmla="*/ 133516 w 1159663"/>
              <a:gd name="connsiteY0" fmla="*/ 0 h 378704"/>
              <a:gd name="connsiteX1" fmla="*/ 1159663 w 1159663"/>
              <a:gd name="connsiteY1" fmla="*/ 0 h 378704"/>
              <a:gd name="connsiteX2" fmla="*/ 1159663 w 1159663"/>
              <a:gd name="connsiteY2" fmla="*/ 378704 h 378704"/>
              <a:gd name="connsiteX3" fmla="*/ 0 w 1159663"/>
              <a:gd name="connsiteY3" fmla="*/ 378704 h 378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9663" h="378704">
                <a:moveTo>
                  <a:pt x="133516" y="0"/>
                </a:moveTo>
                <a:lnTo>
                  <a:pt x="1159663" y="0"/>
                </a:lnTo>
                <a:lnTo>
                  <a:pt x="1159663" y="378704"/>
                </a:lnTo>
                <a:lnTo>
                  <a:pt x="0" y="378704"/>
                </a:ln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chemeClr val="accent4">
                  <a:lumMod val="75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u-RU" sz="1350"/>
          </a:p>
        </p:txBody>
      </p:sp>
      <p:sp>
        <p:nvSpPr>
          <p:cNvPr id="16" name="Номер слайда 3">
            <a:extLst>
              <a:ext uri="{FF2B5EF4-FFF2-40B4-BE49-F238E27FC236}">
                <a16:creationId xmlns:a16="http://schemas.microsoft.com/office/drawing/2014/main" id="{122D6482-BE20-4FAB-85E5-82228C7B89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138250" y="9458242"/>
            <a:ext cx="395900" cy="366162"/>
          </a:xfrm>
          <a:prstGeom prst="rect">
            <a:avLst/>
          </a:prstGeom>
        </p:spPr>
        <p:txBody>
          <a:bodyPr vert="horz" lIns="91440" tIns="45720" rIns="46800" bIns="45720" rtlCol="0" anchor="ctr"/>
          <a:lstStyle>
            <a:lvl1pPr algn="r">
              <a:defRPr sz="825">
                <a:solidFill>
                  <a:schemeClr val="bg1"/>
                </a:solidFill>
                <a:latin typeface="VTB Group Demi Bold" panose="020B0703050504020204" pitchFamily="34" charset="-52"/>
              </a:defRPr>
            </a:lvl1pPr>
          </a:lstStyle>
          <a:p>
            <a:fld id="{7E1A2DEA-0812-41F9-88C5-48F7F643210D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3" name="Текст 17">
            <a:extLst>
              <a:ext uri="{FF2B5EF4-FFF2-40B4-BE49-F238E27FC236}">
                <a16:creationId xmlns:a16="http://schemas.microsoft.com/office/drawing/2014/main" id="{2B2C6550-8A39-472C-BF55-533230FE496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2637" y="9392669"/>
            <a:ext cx="4572000" cy="242502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ru-RU" sz="788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VTB Group Light" panose="020B0403040504020204" pitchFamily="34" charset="-52"/>
                <a:ea typeface="+mn-ea"/>
                <a:cs typeface="+mn-cs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788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Примечание: текст примечание</a:t>
            </a:r>
            <a:br>
              <a:rPr kumimoji="0" lang="ru-RU" sz="788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ru-RU" sz="788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Источник: ссылка на источник</a:t>
            </a:r>
          </a:p>
        </p:txBody>
      </p:sp>
      <p:sp>
        <p:nvSpPr>
          <p:cNvPr id="14" name="Заголовок 1">
            <a:extLst>
              <a:ext uri="{FF2B5EF4-FFF2-40B4-BE49-F238E27FC236}">
                <a16:creationId xmlns:a16="http://schemas.microsoft.com/office/drawing/2014/main" id="{766D160D-5384-4A6B-B586-78C68E5698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5492" y="213438"/>
            <a:ext cx="3878462" cy="1244785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>
              <a:lnSpc>
                <a:spcPct val="100000"/>
              </a:lnSpc>
              <a:defRPr sz="2100" b="0" i="0">
                <a:solidFill>
                  <a:schemeClr val="accent1"/>
                </a:solidFill>
                <a:effectLst/>
                <a:latin typeface="+mj-lt"/>
              </a:defRPr>
            </a:lvl1pPr>
          </a:lstStyle>
          <a:p>
            <a:r>
              <a:rPr lang="ru-RU" dirty="0"/>
              <a:t>ОБРАЗЕЦ ЗАГОЛОВКА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8878" y="213438"/>
            <a:ext cx="1959104" cy="1470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4149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72382" y="527403"/>
            <a:ext cx="5915025" cy="1914702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72381" y="2428346"/>
            <a:ext cx="2901255" cy="1190095"/>
          </a:xfrm>
        </p:spPr>
        <p:txBody>
          <a:bodyPr anchor="b"/>
          <a:lstStyle>
            <a:lvl1pPr marL="0" indent="0">
              <a:buNone/>
              <a:defRPr sz="4267" b="1"/>
            </a:lvl1pPr>
            <a:lvl2pPr marL="812810" indent="0">
              <a:buNone/>
              <a:defRPr sz="3556" b="1"/>
            </a:lvl2pPr>
            <a:lvl3pPr marL="1625620" indent="0">
              <a:buNone/>
              <a:defRPr sz="3200" b="1"/>
            </a:lvl3pPr>
            <a:lvl4pPr marL="2438430" indent="0">
              <a:buNone/>
              <a:defRPr sz="2844" b="1"/>
            </a:lvl4pPr>
            <a:lvl5pPr marL="3251241" indent="0">
              <a:buNone/>
              <a:defRPr sz="2844" b="1"/>
            </a:lvl5pPr>
            <a:lvl6pPr marL="4064051" indent="0">
              <a:buNone/>
              <a:defRPr sz="2844" b="1"/>
            </a:lvl6pPr>
            <a:lvl7pPr marL="4876861" indent="0">
              <a:buNone/>
              <a:defRPr sz="2844" b="1"/>
            </a:lvl7pPr>
            <a:lvl8pPr marL="5689671" indent="0">
              <a:buNone/>
              <a:defRPr sz="2844" b="1"/>
            </a:lvl8pPr>
            <a:lvl9pPr marL="6502481" indent="0">
              <a:buNone/>
              <a:defRPr sz="2844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3471864" y="2428346"/>
            <a:ext cx="2915543" cy="1190095"/>
          </a:xfrm>
        </p:spPr>
        <p:txBody>
          <a:bodyPr anchor="b"/>
          <a:lstStyle>
            <a:lvl1pPr marL="0" indent="0">
              <a:buNone/>
              <a:defRPr sz="4267" b="1"/>
            </a:lvl1pPr>
            <a:lvl2pPr marL="812810" indent="0">
              <a:buNone/>
              <a:defRPr sz="3556" b="1"/>
            </a:lvl2pPr>
            <a:lvl3pPr marL="1625620" indent="0">
              <a:buNone/>
              <a:defRPr sz="3200" b="1"/>
            </a:lvl3pPr>
            <a:lvl4pPr marL="2438430" indent="0">
              <a:buNone/>
              <a:defRPr sz="2844" b="1"/>
            </a:lvl4pPr>
            <a:lvl5pPr marL="3251241" indent="0">
              <a:buNone/>
              <a:defRPr sz="2844" b="1"/>
            </a:lvl5pPr>
            <a:lvl6pPr marL="4064051" indent="0">
              <a:buNone/>
              <a:defRPr sz="2844" b="1"/>
            </a:lvl6pPr>
            <a:lvl7pPr marL="4876861" indent="0">
              <a:buNone/>
              <a:defRPr sz="2844" b="1"/>
            </a:lvl7pPr>
            <a:lvl8pPr marL="5689671" indent="0">
              <a:buNone/>
              <a:defRPr sz="2844" b="1"/>
            </a:lvl8pPr>
            <a:lvl9pPr marL="6502481" indent="0">
              <a:buNone/>
              <a:defRPr sz="2844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3471864" y="3618442"/>
            <a:ext cx="2915543" cy="5322183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9D4CA-7011-4540-8927-C08C3E265F7A}" type="datetimeFigureOut">
              <a:rPr lang="ru-RU" smtClean="0"/>
              <a:t>10.08.2022</a:t>
            </a:fld>
            <a:endParaRPr lang="ru-RU" dirty="0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E9ED5-DE85-4F63-84E8-892975142797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513632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B46D1F53-73F5-449F-8DCA-FADDDCBDB48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56658" y="-1"/>
            <a:ext cx="5501342" cy="9906001"/>
          </a:xfrm>
          <a:prstGeom prst="rect">
            <a:avLst/>
          </a:prstGeom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E5EEE3A-D881-42CD-8144-6A82F7EBA8E3}"/>
              </a:ext>
            </a:extLst>
          </p:cNvPr>
          <p:cNvSpPr/>
          <p:nvPr/>
        </p:nvSpPr>
        <p:spPr>
          <a:xfrm>
            <a:off x="2602" y="-6878"/>
            <a:ext cx="6855398" cy="9906000"/>
          </a:xfrm>
          <a:prstGeom prst="rect">
            <a:avLst/>
          </a:prstGeom>
          <a:gradFill>
            <a:gsLst>
              <a:gs pos="19000">
                <a:schemeClr val="accent1"/>
              </a:gs>
              <a:gs pos="40000">
                <a:srgbClr val="002284">
                  <a:alpha val="84000"/>
                </a:srgbClr>
              </a:gs>
              <a:gs pos="77000">
                <a:schemeClr val="accent1">
                  <a:alpha val="16000"/>
                </a:schemeClr>
              </a:gs>
            </a:gsLst>
            <a:lin ang="0" scaled="0"/>
          </a:gradFill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35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TB Group Regular"/>
                <a:ea typeface="+mn-ea"/>
                <a:cs typeface="+mn-cs"/>
              </a:rPr>
              <a:t> </a:t>
            </a:r>
          </a:p>
        </p:txBody>
      </p:sp>
      <p:sp>
        <p:nvSpPr>
          <p:cNvPr id="22" name="Полилиния: фигура 21">
            <a:extLst>
              <a:ext uri="{FF2B5EF4-FFF2-40B4-BE49-F238E27FC236}">
                <a16:creationId xmlns:a16="http://schemas.microsoft.com/office/drawing/2014/main" id="{BCC138E7-D016-45EC-B601-02C648F4BA03}"/>
              </a:ext>
            </a:extLst>
          </p:cNvPr>
          <p:cNvSpPr/>
          <p:nvPr/>
        </p:nvSpPr>
        <p:spPr>
          <a:xfrm>
            <a:off x="0" y="-11859"/>
            <a:ext cx="4418609" cy="9928877"/>
          </a:xfrm>
          <a:custGeom>
            <a:avLst/>
            <a:gdLst>
              <a:gd name="connsiteX0" fmla="*/ 5891478 w 5891478"/>
              <a:gd name="connsiteY0" fmla="*/ 0 h 6873838"/>
              <a:gd name="connsiteX1" fmla="*/ 3399996 w 5891478"/>
              <a:gd name="connsiteY1" fmla="*/ 6873838 h 6873838"/>
              <a:gd name="connsiteX2" fmla="*/ 0 w 5891478"/>
              <a:gd name="connsiteY2" fmla="*/ 6866260 h 6873838"/>
              <a:gd name="connsiteX3" fmla="*/ 0 w 5891478"/>
              <a:gd name="connsiteY3" fmla="*/ 9333 h 6873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91478" h="6873838">
                <a:moveTo>
                  <a:pt x="5891478" y="0"/>
                </a:moveTo>
                <a:lnTo>
                  <a:pt x="3399996" y="6873838"/>
                </a:lnTo>
                <a:lnTo>
                  <a:pt x="0" y="6866260"/>
                </a:lnTo>
                <a:lnTo>
                  <a:pt x="0" y="9333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srgbClr val="002882"/>
            </a:solidFill>
          </a:ln>
          <a:effectLst>
            <a:outerShdw blurRad="304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514350">
              <a:defRPr/>
            </a:pPr>
            <a:endParaRPr lang="ru-RU" sz="1013" dirty="0">
              <a:solidFill>
                <a:srgbClr val="FFFFFF"/>
              </a:solidFill>
              <a:latin typeface="VTB Group Regular"/>
            </a:endParaRPr>
          </a:p>
        </p:txBody>
      </p:sp>
      <p:cxnSp>
        <p:nvCxnSpPr>
          <p:cNvPr id="23" name="Прямая соединительная линия 22">
            <a:extLst>
              <a:ext uri="{FF2B5EF4-FFF2-40B4-BE49-F238E27FC236}">
                <a16:creationId xmlns:a16="http://schemas.microsoft.com/office/drawing/2014/main" id="{65B8C206-5A2D-4C33-B6C6-FABAFBCB1321}"/>
              </a:ext>
            </a:extLst>
          </p:cNvPr>
          <p:cNvCxnSpPr>
            <a:cxnSpLocks/>
          </p:cNvCxnSpPr>
          <p:nvPr/>
        </p:nvCxnSpPr>
        <p:spPr>
          <a:xfrm flipV="1">
            <a:off x="2553985" y="-1961"/>
            <a:ext cx="1869416" cy="9903147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Заголовок 3">
            <a:extLst>
              <a:ext uri="{FF2B5EF4-FFF2-40B4-BE49-F238E27FC236}">
                <a16:creationId xmlns:a16="http://schemas.microsoft.com/office/drawing/2014/main" id="{B523D360-2A3B-4CB0-9331-535C873E31B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3850" y="3516613"/>
            <a:ext cx="2684164" cy="1620444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21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ru-RU" dirty="0"/>
              <a:t>Заголовок</a:t>
            </a:r>
            <a:br>
              <a:rPr lang="ru-RU" dirty="0"/>
            </a:br>
            <a:r>
              <a:rPr lang="ru-RU" dirty="0"/>
              <a:t>титульного слайда</a:t>
            </a:r>
            <a:br>
              <a:rPr lang="ru-RU" dirty="0"/>
            </a:br>
            <a:r>
              <a:rPr lang="ru-RU" dirty="0"/>
              <a:t>до трех строк</a:t>
            </a:r>
          </a:p>
        </p:txBody>
      </p:sp>
      <p:sp>
        <p:nvSpPr>
          <p:cNvPr id="13" name="Текст 6">
            <a:extLst>
              <a:ext uri="{FF2B5EF4-FFF2-40B4-BE49-F238E27FC236}">
                <a16:creationId xmlns:a16="http://schemas.microsoft.com/office/drawing/2014/main" id="{F67B62D6-422F-453A-8942-FAF1E73A53A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3850" y="5379660"/>
            <a:ext cx="2489002" cy="560153"/>
          </a:xfrm>
          <a:prstGeom prst="rect">
            <a:avLst/>
          </a:prstGeom>
        </p:spPr>
        <p:txBody>
          <a:bodyPr lIns="0" tIns="0" rIns="0" bIns="0" anchor="ctr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ru-RU" sz="900" dirty="0" smtClean="0">
                <a:solidFill>
                  <a:schemeClr val="accent4"/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 до двух строк</a:t>
            </a:r>
            <a:br>
              <a:rPr lang="ru-RU" dirty="0"/>
            </a:br>
            <a:r>
              <a:rPr lang="ru-RU" dirty="0"/>
              <a:t>Подзаголовок до двух строк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280" y="594444"/>
            <a:ext cx="2217425" cy="1664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819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 descr="Изображение выглядит как внешний, здание, большой, небоскреб&#10;&#10;Автоматически созданное описание">
            <a:extLst>
              <a:ext uri="{FF2B5EF4-FFF2-40B4-BE49-F238E27FC236}">
                <a16:creationId xmlns:a16="http://schemas.microsoft.com/office/drawing/2014/main" id="{85D88FD6-BD07-4E10-923F-7A16BDF3386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0"/>
            <a:ext cx="6858001" cy="9906000"/>
          </a:xfrm>
          <a:prstGeom prst="rect">
            <a:avLst/>
          </a:prstGeom>
        </p:spPr>
      </p:pic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3613767A-0DB0-4BAC-B528-5E9FD16CADF5}"/>
              </a:ext>
            </a:extLst>
          </p:cNvPr>
          <p:cNvSpPr/>
          <p:nvPr/>
        </p:nvSpPr>
        <p:spPr>
          <a:xfrm>
            <a:off x="0" y="0"/>
            <a:ext cx="6858000" cy="9906000"/>
          </a:xfrm>
          <a:prstGeom prst="rect">
            <a:avLst/>
          </a:prstGeom>
          <a:gradFill>
            <a:gsLst>
              <a:gs pos="19000">
                <a:schemeClr val="accent1"/>
              </a:gs>
              <a:gs pos="40000">
                <a:srgbClr val="002284">
                  <a:alpha val="84000"/>
                </a:srgbClr>
              </a:gs>
              <a:gs pos="77000">
                <a:schemeClr val="accent1">
                  <a:alpha val="0"/>
                </a:schemeClr>
              </a:gs>
            </a:gsLst>
            <a:lin ang="0" scaled="0"/>
          </a:gradFill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35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TB Group Regular"/>
                <a:ea typeface="+mn-ea"/>
                <a:cs typeface="+mn-cs"/>
              </a:rPr>
              <a:t> </a:t>
            </a:r>
          </a:p>
        </p:txBody>
      </p:sp>
      <p:sp>
        <p:nvSpPr>
          <p:cNvPr id="22" name="Полилиния: фигура 21">
            <a:extLst>
              <a:ext uri="{FF2B5EF4-FFF2-40B4-BE49-F238E27FC236}">
                <a16:creationId xmlns:a16="http://schemas.microsoft.com/office/drawing/2014/main" id="{BCC138E7-D016-45EC-B601-02C648F4BA03}"/>
              </a:ext>
            </a:extLst>
          </p:cNvPr>
          <p:cNvSpPr/>
          <p:nvPr/>
        </p:nvSpPr>
        <p:spPr>
          <a:xfrm>
            <a:off x="0" y="-11859"/>
            <a:ext cx="4418609" cy="9928877"/>
          </a:xfrm>
          <a:custGeom>
            <a:avLst/>
            <a:gdLst>
              <a:gd name="connsiteX0" fmla="*/ 5891478 w 5891478"/>
              <a:gd name="connsiteY0" fmla="*/ 0 h 6873838"/>
              <a:gd name="connsiteX1" fmla="*/ 3399996 w 5891478"/>
              <a:gd name="connsiteY1" fmla="*/ 6873838 h 6873838"/>
              <a:gd name="connsiteX2" fmla="*/ 0 w 5891478"/>
              <a:gd name="connsiteY2" fmla="*/ 6866260 h 6873838"/>
              <a:gd name="connsiteX3" fmla="*/ 0 w 5891478"/>
              <a:gd name="connsiteY3" fmla="*/ 9333 h 6873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91478" h="6873838">
                <a:moveTo>
                  <a:pt x="5891478" y="0"/>
                </a:moveTo>
                <a:lnTo>
                  <a:pt x="3399996" y="6873838"/>
                </a:lnTo>
                <a:lnTo>
                  <a:pt x="0" y="6866260"/>
                </a:lnTo>
                <a:lnTo>
                  <a:pt x="0" y="9333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srgbClr val="002882"/>
            </a:solidFill>
          </a:ln>
          <a:effectLst>
            <a:outerShdw blurRad="304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514350">
              <a:defRPr/>
            </a:pPr>
            <a:endParaRPr lang="ru-RU" sz="1013" dirty="0">
              <a:solidFill>
                <a:srgbClr val="FFFFFF"/>
              </a:solidFill>
              <a:latin typeface="VTB Group Regular"/>
            </a:endParaRPr>
          </a:p>
        </p:txBody>
      </p:sp>
      <p:cxnSp>
        <p:nvCxnSpPr>
          <p:cNvPr id="23" name="Прямая соединительная линия 22">
            <a:extLst>
              <a:ext uri="{FF2B5EF4-FFF2-40B4-BE49-F238E27FC236}">
                <a16:creationId xmlns:a16="http://schemas.microsoft.com/office/drawing/2014/main" id="{65B8C206-5A2D-4C33-B6C6-FABAFBCB1321}"/>
              </a:ext>
            </a:extLst>
          </p:cNvPr>
          <p:cNvCxnSpPr>
            <a:cxnSpLocks/>
          </p:cNvCxnSpPr>
          <p:nvPr/>
        </p:nvCxnSpPr>
        <p:spPr>
          <a:xfrm flipV="1">
            <a:off x="2553985" y="-1961"/>
            <a:ext cx="1869416" cy="9903147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Заголовок 3">
            <a:extLst>
              <a:ext uri="{FF2B5EF4-FFF2-40B4-BE49-F238E27FC236}">
                <a16:creationId xmlns:a16="http://schemas.microsoft.com/office/drawing/2014/main" id="{F7A57C7F-0036-4F8E-958D-9BF1217E61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3850" y="3516613"/>
            <a:ext cx="2684164" cy="1620444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21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ru-RU" dirty="0"/>
              <a:t>Заголовок</a:t>
            </a:r>
            <a:br>
              <a:rPr lang="ru-RU" dirty="0"/>
            </a:br>
            <a:r>
              <a:rPr lang="ru-RU" dirty="0"/>
              <a:t>титульного слайда</a:t>
            </a:r>
            <a:br>
              <a:rPr lang="ru-RU" dirty="0"/>
            </a:br>
            <a:r>
              <a:rPr lang="ru-RU" dirty="0"/>
              <a:t>до трех строк</a:t>
            </a:r>
          </a:p>
        </p:txBody>
      </p:sp>
      <p:sp>
        <p:nvSpPr>
          <p:cNvPr id="14" name="Текст 6">
            <a:extLst>
              <a:ext uri="{FF2B5EF4-FFF2-40B4-BE49-F238E27FC236}">
                <a16:creationId xmlns:a16="http://schemas.microsoft.com/office/drawing/2014/main" id="{546F2B76-9BB9-4697-97BE-9AEE2412167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3850" y="5379660"/>
            <a:ext cx="2489002" cy="560153"/>
          </a:xfrm>
          <a:prstGeom prst="rect">
            <a:avLst/>
          </a:prstGeom>
        </p:spPr>
        <p:txBody>
          <a:bodyPr lIns="0" tIns="0" rIns="0" bIns="0" anchor="ctr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ru-RU" sz="900" dirty="0" smtClean="0">
                <a:solidFill>
                  <a:schemeClr val="accent4"/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 до двух строк</a:t>
            </a:r>
            <a:br>
              <a:rPr lang="ru-RU" dirty="0"/>
            </a:br>
            <a:r>
              <a:rPr lang="ru-RU" dirty="0"/>
              <a:t>Подзаголовок до двух строк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280" y="594444"/>
            <a:ext cx="2217425" cy="1664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2763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8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Рисунок 17" descr="Изображение выглядит как вода, укладывает, звезда, синий&#10;&#10;Автоматически созданное описание">
            <a:extLst>
              <a:ext uri="{FF2B5EF4-FFF2-40B4-BE49-F238E27FC236}">
                <a16:creationId xmlns:a16="http://schemas.microsoft.com/office/drawing/2014/main" id="{06750923-5407-48F6-AAA4-EA396DE060D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8834" b="-6864"/>
          <a:stretch/>
        </p:blipFill>
        <p:spPr>
          <a:xfrm rot="886821">
            <a:off x="-405341" y="-1491018"/>
            <a:ext cx="7834841" cy="12493058"/>
          </a:xfrm>
          <a:custGeom>
            <a:avLst/>
            <a:gdLst>
              <a:gd name="connsiteX0" fmla="*/ 8707549 w 10446455"/>
              <a:gd name="connsiteY0" fmla="*/ 0 h 8649040"/>
              <a:gd name="connsiteX1" fmla="*/ 10446455 w 10446455"/>
              <a:gd name="connsiteY1" fmla="*/ 6590644 h 8649040"/>
              <a:gd name="connsiteX2" fmla="*/ 10446455 w 10446455"/>
              <a:gd name="connsiteY2" fmla="*/ 6634147 h 8649040"/>
              <a:gd name="connsiteX3" fmla="*/ 2809787 w 10446455"/>
              <a:gd name="connsiteY3" fmla="*/ 8649040 h 8649040"/>
              <a:gd name="connsiteX4" fmla="*/ 0 w 10446455"/>
              <a:gd name="connsiteY4" fmla="*/ 8649040 h 8649040"/>
              <a:gd name="connsiteX5" fmla="*/ 0 w 10446455"/>
              <a:gd name="connsiteY5" fmla="*/ 2297440 h 864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446455" h="8649040">
                <a:moveTo>
                  <a:pt x="8707549" y="0"/>
                </a:moveTo>
                <a:lnTo>
                  <a:pt x="10446455" y="6590644"/>
                </a:lnTo>
                <a:lnTo>
                  <a:pt x="10446455" y="6634147"/>
                </a:lnTo>
                <a:lnTo>
                  <a:pt x="2809787" y="8649040"/>
                </a:lnTo>
                <a:lnTo>
                  <a:pt x="0" y="8649040"/>
                </a:lnTo>
                <a:lnTo>
                  <a:pt x="0" y="2297440"/>
                </a:lnTo>
                <a:close/>
              </a:path>
            </a:pathLst>
          </a:custGeom>
        </p:spPr>
      </p:pic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29AB0B14-C632-4F54-89A8-580DFEAC56B8}"/>
              </a:ext>
            </a:extLst>
          </p:cNvPr>
          <p:cNvSpPr/>
          <p:nvPr/>
        </p:nvSpPr>
        <p:spPr>
          <a:xfrm>
            <a:off x="2602" y="-6878"/>
            <a:ext cx="6855398" cy="9906000"/>
          </a:xfrm>
          <a:prstGeom prst="rect">
            <a:avLst/>
          </a:prstGeom>
          <a:gradFill>
            <a:gsLst>
              <a:gs pos="19000">
                <a:schemeClr val="accent1"/>
              </a:gs>
              <a:gs pos="40000">
                <a:srgbClr val="002284">
                  <a:alpha val="84000"/>
                </a:srgbClr>
              </a:gs>
              <a:gs pos="77000">
                <a:schemeClr val="accent1">
                  <a:alpha val="0"/>
                </a:schemeClr>
              </a:gs>
            </a:gsLst>
            <a:lin ang="0" scaled="0"/>
          </a:gradFill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35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TB Group Regular"/>
                <a:ea typeface="+mn-ea"/>
                <a:cs typeface="+mn-cs"/>
              </a:rPr>
              <a:t> </a:t>
            </a:r>
          </a:p>
        </p:txBody>
      </p:sp>
      <p:sp>
        <p:nvSpPr>
          <p:cNvPr id="22" name="Полилиния: фигура 21">
            <a:extLst>
              <a:ext uri="{FF2B5EF4-FFF2-40B4-BE49-F238E27FC236}">
                <a16:creationId xmlns:a16="http://schemas.microsoft.com/office/drawing/2014/main" id="{BCC138E7-D016-45EC-B601-02C648F4BA03}"/>
              </a:ext>
            </a:extLst>
          </p:cNvPr>
          <p:cNvSpPr/>
          <p:nvPr/>
        </p:nvSpPr>
        <p:spPr>
          <a:xfrm>
            <a:off x="0" y="-11859"/>
            <a:ext cx="4418609" cy="9928877"/>
          </a:xfrm>
          <a:custGeom>
            <a:avLst/>
            <a:gdLst>
              <a:gd name="connsiteX0" fmla="*/ 5891478 w 5891478"/>
              <a:gd name="connsiteY0" fmla="*/ 0 h 6873838"/>
              <a:gd name="connsiteX1" fmla="*/ 3399996 w 5891478"/>
              <a:gd name="connsiteY1" fmla="*/ 6873838 h 6873838"/>
              <a:gd name="connsiteX2" fmla="*/ 0 w 5891478"/>
              <a:gd name="connsiteY2" fmla="*/ 6866260 h 6873838"/>
              <a:gd name="connsiteX3" fmla="*/ 0 w 5891478"/>
              <a:gd name="connsiteY3" fmla="*/ 9333 h 6873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91478" h="6873838">
                <a:moveTo>
                  <a:pt x="5891478" y="0"/>
                </a:moveTo>
                <a:lnTo>
                  <a:pt x="3399996" y="6873838"/>
                </a:lnTo>
                <a:lnTo>
                  <a:pt x="0" y="6866260"/>
                </a:lnTo>
                <a:lnTo>
                  <a:pt x="0" y="9333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srgbClr val="002882"/>
            </a:solidFill>
          </a:ln>
          <a:effectLst>
            <a:outerShdw blurRad="304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514350">
              <a:defRPr/>
            </a:pPr>
            <a:endParaRPr lang="ru-RU" sz="1013" dirty="0">
              <a:solidFill>
                <a:srgbClr val="FFFFFF"/>
              </a:solidFill>
              <a:latin typeface="VTB Group Regular"/>
            </a:endParaRPr>
          </a:p>
        </p:txBody>
      </p:sp>
      <p:cxnSp>
        <p:nvCxnSpPr>
          <p:cNvPr id="23" name="Прямая соединительная линия 22">
            <a:extLst>
              <a:ext uri="{FF2B5EF4-FFF2-40B4-BE49-F238E27FC236}">
                <a16:creationId xmlns:a16="http://schemas.microsoft.com/office/drawing/2014/main" id="{65B8C206-5A2D-4C33-B6C6-FABAFBCB1321}"/>
              </a:ext>
            </a:extLst>
          </p:cNvPr>
          <p:cNvCxnSpPr>
            <a:cxnSpLocks/>
          </p:cNvCxnSpPr>
          <p:nvPr/>
        </p:nvCxnSpPr>
        <p:spPr>
          <a:xfrm flipV="1">
            <a:off x="2553985" y="-1961"/>
            <a:ext cx="1869416" cy="9903147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C45E2661-40F1-4756-839D-0CA796890FD5}"/>
              </a:ext>
            </a:extLst>
          </p:cNvPr>
          <p:cNvSpPr/>
          <p:nvPr/>
        </p:nvSpPr>
        <p:spPr>
          <a:xfrm>
            <a:off x="10885" y="1"/>
            <a:ext cx="6847115" cy="9915909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>
                  <a:alpha val="56000"/>
                </a:schemeClr>
              </a:gs>
              <a:gs pos="54000">
                <a:schemeClr val="accent1">
                  <a:alpha val="0"/>
                </a:schemeClr>
              </a:gs>
            </a:gsLst>
            <a:lin ang="2700000" scaled="0"/>
          </a:gradFill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35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TB Group Regular"/>
              <a:ea typeface="+mn-ea"/>
              <a:cs typeface="+mn-cs"/>
            </a:endParaRPr>
          </a:p>
        </p:txBody>
      </p:sp>
      <p:sp>
        <p:nvSpPr>
          <p:cNvPr id="10" name="Заголовок 3">
            <a:extLst>
              <a:ext uri="{FF2B5EF4-FFF2-40B4-BE49-F238E27FC236}">
                <a16:creationId xmlns:a16="http://schemas.microsoft.com/office/drawing/2014/main" id="{63FDDC7D-AC02-4140-BF88-2A535482DC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3850" y="3516613"/>
            <a:ext cx="2684164" cy="1620444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21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ru-RU" dirty="0"/>
              <a:t>Заголовок</a:t>
            </a:r>
            <a:br>
              <a:rPr lang="ru-RU" dirty="0"/>
            </a:br>
            <a:r>
              <a:rPr lang="ru-RU" dirty="0"/>
              <a:t>титульного слайда</a:t>
            </a:r>
            <a:br>
              <a:rPr lang="ru-RU" dirty="0"/>
            </a:br>
            <a:r>
              <a:rPr lang="ru-RU" dirty="0"/>
              <a:t>до трех строк</a:t>
            </a:r>
          </a:p>
        </p:txBody>
      </p:sp>
      <p:sp>
        <p:nvSpPr>
          <p:cNvPr id="11" name="Текст 6">
            <a:extLst>
              <a:ext uri="{FF2B5EF4-FFF2-40B4-BE49-F238E27FC236}">
                <a16:creationId xmlns:a16="http://schemas.microsoft.com/office/drawing/2014/main" id="{9763BE0E-D326-4D23-99B9-F990155D861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3850" y="5379660"/>
            <a:ext cx="2489002" cy="560153"/>
          </a:xfrm>
          <a:prstGeom prst="rect">
            <a:avLst/>
          </a:prstGeom>
        </p:spPr>
        <p:txBody>
          <a:bodyPr lIns="0" tIns="0" rIns="0" bIns="0" anchor="ctr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ru-RU" sz="900" dirty="0" smtClean="0">
                <a:solidFill>
                  <a:schemeClr val="accent4"/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 до двух строк</a:t>
            </a:r>
            <a:br>
              <a:rPr lang="ru-RU" dirty="0"/>
            </a:br>
            <a:r>
              <a:rPr lang="ru-RU" dirty="0"/>
              <a:t>Подзаголовок до двух строк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280" y="594444"/>
            <a:ext cx="2217425" cy="1664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0335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9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1920x1080 Wallpaper mountains, peaks, clouds, blue, sky">
            <a:extLst>
              <a:ext uri="{FF2B5EF4-FFF2-40B4-BE49-F238E27FC236}">
                <a16:creationId xmlns:a16="http://schemas.microsoft.com/office/drawing/2014/main" id="{85A8063D-129E-4A87-92BA-449BDD3E8D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232"/>
          <a:stretch/>
        </p:blipFill>
        <p:spPr bwMode="auto">
          <a:xfrm flipH="1">
            <a:off x="0" y="0"/>
            <a:ext cx="6858000" cy="9931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Полилиния: фигура 21">
            <a:extLst>
              <a:ext uri="{FF2B5EF4-FFF2-40B4-BE49-F238E27FC236}">
                <a16:creationId xmlns:a16="http://schemas.microsoft.com/office/drawing/2014/main" id="{BCC138E7-D016-45EC-B601-02C648F4BA03}"/>
              </a:ext>
            </a:extLst>
          </p:cNvPr>
          <p:cNvSpPr/>
          <p:nvPr/>
        </p:nvSpPr>
        <p:spPr>
          <a:xfrm>
            <a:off x="0" y="-11859"/>
            <a:ext cx="4418609" cy="9928877"/>
          </a:xfrm>
          <a:custGeom>
            <a:avLst/>
            <a:gdLst>
              <a:gd name="connsiteX0" fmla="*/ 5891478 w 5891478"/>
              <a:gd name="connsiteY0" fmla="*/ 0 h 6873838"/>
              <a:gd name="connsiteX1" fmla="*/ 3399996 w 5891478"/>
              <a:gd name="connsiteY1" fmla="*/ 6873838 h 6873838"/>
              <a:gd name="connsiteX2" fmla="*/ 0 w 5891478"/>
              <a:gd name="connsiteY2" fmla="*/ 6866260 h 6873838"/>
              <a:gd name="connsiteX3" fmla="*/ 0 w 5891478"/>
              <a:gd name="connsiteY3" fmla="*/ 9333 h 6873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91478" h="6873838">
                <a:moveTo>
                  <a:pt x="5891478" y="0"/>
                </a:moveTo>
                <a:lnTo>
                  <a:pt x="3399996" y="6873838"/>
                </a:lnTo>
                <a:lnTo>
                  <a:pt x="0" y="6866260"/>
                </a:lnTo>
                <a:lnTo>
                  <a:pt x="0" y="9333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srgbClr val="002882"/>
            </a:solidFill>
          </a:ln>
          <a:effectLst>
            <a:outerShdw blurRad="304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514350">
              <a:defRPr/>
            </a:pPr>
            <a:endParaRPr lang="ru-RU" sz="1013" dirty="0">
              <a:solidFill>
                <a:srgbClr val="FFFFFF"/>
              </a:solidFill>
              <a:latin typeface="VTB Group Regular"/>
            </a:endParaRPr>
          </a:p>
        </p:txBody>
      </p:sp>
      <p:cxnSp>
        <p:nvCxnSpPr>
          <p:cNvPr id="23" name="Прямая соединительная линия 22">
            <a:extLst>
              <a:ext uri="{FF2B5EF4-FFF2-40B4-BE49-F238E27FC236}">
                <a16:creationId xmlns:a16="http://schemas.microsoft.com/office/drawing/2014/main" id="{65B8C206-5A2D-4C33-B6C6-FABAFBCB1321}"/>
              </a:ext>
            </a:extLst>
          </p:cNvPr>
          <p:cNvCxnSpPr>
            <a:cxnSpLocks/>
          </p:cNvCxnSpPr>
          <p:nvPr/>
        </p:nvCxnSpPr>
        <p:spPr>
          <a:xfrm flipV="1">
            <a:off x="2553985" y="-1961"/>
            <a:ext cx="1869416" cy="9903147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Заголовок 3">
            <a:extLst>
              <a:ext uri="{FF2B5EF4-FFF2-40B4-BE49-F238E27FC236}">
                <a16:creationId xmlns:a16="http://schemas.microsoft.com/office/drawing/2014/main" id="{196F3112-7CEE-4056-A06D-4706E6D115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3850" y="3516613"/>
            <a:ext cx="2684164" cy="1620444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21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ru-RU" dirty="0"/>
              <a:t>Заголовок</a:t>
            </a:r>
            <a:br>
              <a:rPr lang="ru-RU" dirty="0"/>
            </a:br>
            <a:r>
              <a:rPr lang="ru-RU" dirty="0"/>
              <a:t>титульного слайда</a:t>
            </a:r>
            <a:br>
              <a:rPr lang="ru-RU" dirty="0"/>
            </a:br>
            <a:r>
              <a:rPr lang="ru-RU" dirty="0"/>
              <a:t>до трех строк</a:t>
            </a:r>
          </a:p>
        </p:txBody>
      </p:sp>
      <p:sp>
        <p:nvSpPr>
          <p:cNvPr id="14" name="Текст 6">
            <a:extLst>
              <a:ext uri="{FF2B5EF4-FFF2-40B4-BE49-F238E27FC236}">
                <a16:creationId xmlns:a16="http://schemas.microsoft.com/office/drawing/2014/main" id="{0FEA9AB4-50B9-4E45-8DD8-2453E4E9073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3850" y="5379660"/>
            <a:ext cx="2489002" cy="560153"/>
          </a:xfrm>
          <a:prstGeom prst="rect">
            <a:avLst/>
          </a:prstGeom>
        </p:spPr>
        <p:txBody>
          <a:bodyPr lIns="0" tIns="0" rIns="0" bIns="0" anchor="ctr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ru-RU" sz="900" dirty="0" smtClean="0">
                <a:solidFill>
                  <a:schemeClr val="accent4"/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 до двух строк</a:t>
            </a:r>
            <a:br>
              <a:rPr lang="ru-RU" dirty="0"/>
            </a:br>
            <a:r>
              <a:rPr lang="ru-RU" dirty="0"/>
              <a:t>Подзаголовок до двух строк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280" y="594444"/>
            <a:ext cx="2217425" cy="1664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5982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0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1920x1080 Wallpaper sea, lake, island, mountains">
            <a:extLst>
              <a:ext uri="{FF2B5EF4-FFF2-40B4-BE49-F238E27FC236}">
                <a16:creationId xmlns:a16="http://schemas.microsoft.com/office/drawing/2014/main" id="{BE2A0DAF-DB37-4321-9F08-6C6E7F8992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744756" y="0"/>
            <a:ext cx="6113244" cy="99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5398769B-B783-4358-80DA-B7DB5DCC0ACF}"/>
              </a:ext>
            </a:extLst>
          </p:cNvPr>
          <p:cNvSpPr/>
          <p:nvPr/>
        </p:nvSpPr>
        <p:spPr>
          <a:xfrm flipH="1">
            <a:off x="-1" y="-14712"/>
            <a:ext cx="6858000" cy="9928877"/>
          </a:xfrm>
          <a:prstGeom prst="rect">
            <a:avLst/>
          </a:prstGeom>
          <a:gradFill>
            <a:gsLst>
              <a:gs pos="0">
                <a:schemeClr val="accent1">
                  <a:alpha val="32000"/>
                </a:schemeClr>
              </a:gs>
              <a:gs pos="100000">
                <a:schemeClr val="accent1">
                  <a:alpha val="0"/>
                </a:schemeClr>
              </a:gs>
              <a:gs pos="54000">
                <a:schemeClr val="accent1">
                  <a:alpha val="9000"/>
                </a:schemeClr>
              </a:gs>
            </a:gsLst>
            <a:lin ang="2700000" scaled="0"/>
          </a:gradFill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35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TB Group Regular"/>
              <a:ea typeface="+mn-ea"/>
              <a:cs typeface="+mn-cs"/>
            </a:endParaRPr>
          </a:p>
        </p:txBody>
      </p:sp>
      <p:sp>
        <p:nvSpPr>
          <p:cNvPr id="22" name="Полилиния: фигура 21">
            <a:extLst>
              <a:ext uri="{FF2B5EF4-FFF2-40B4-BE49-F238E27FC236}">
                <a16:creationId xmlns:a16="http://schemas.microsoft.com/office/drawing/2014/main" id="{BCC138E7-D016-45EC-B601-02C648F4BA03}"/>
              </a:ext>
            </a:extLst>
          </p:cNvPr>
          <p:cNvSpPr/>
          <p:nvPr/>
        </p:nvSpPr>
        <p:spPr>
          <a:xfrm>
            <a:off x="0" y="-11859"/>
            <a:ext cx="4418609" cy="9928877"/>
          </a:xfrm>
          <a:custGeom>
            <a:avLst/>
            <a:gdLst>
              <a:gd name="connsiteX0" fmla="*/ 5891478 w 5891478"/>
              <a:gd name="connsiteY0" fmla="*/ 0 h 6873838"/>
              <a:gd name="connsiteX1" fmla="*/ 3399996 w 5891478"/>
              <a:gd name="connsiteY1" fmla="*/ 6873838 h 6873838"/>
              <a:gd name="connsiteX2" fmla="*/ 0 w 5891478"/>
              <a:gd name="connsiteY2" fmla="*/ 6866260 h 6873838"/>
              <a:gd name="connsiteX3" fmla="*/ 0 w 5891478"/>
              <a:gd name="connsiteY3" fmla="*/ 9333 h 6873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91478" h="6873838">
                <a:moveTo>
                  <a:pt x="5891478" y="0"/>
                </a:moveTo>
                <a:lnTo>
                  <a:pt x="3399996" y="6873838"/>
                </a:lnTo>
                <a:lnTo>
                  <a:pt x="0" y="6866260"/>
                </a:lnTo>
                <a:lnTo>
                  <a:pt x="0" y="9333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srgbClr val="002882"/>
            </a:solidFill>
          </a:ln>
          <a:effectLst>
            <a:outerShdw blurRad="304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514350">
              <a:defRPr/>
            </a:pPr>
            <a:endParaRPr lang="ru-RU" sz="1013" dirty="0">
              <a:solidFill>
                <a:srgbClr val="FFFFFF"/>
              </a:solidFill>
              <a:latin typeface="VTB Group Regular"/>
            </a:endParaRPr>
          </a:p>
        </p:txBody>
      </p:sp>
      <p:cxnSp>
        <p:nvCxnSpPr>
          <p:cNvPr id="23" name="Прямая соединительная линия 22">
            <a:extLst>
              <a:ext uri="{FF2B5EF4-FFF2-40B4-BE49-F238E27FC236}">
                <a16:creationId xmlns:a16="http://schemas.microsoft.com/office/drawing/2014/main" id="{65B8C206-5A2D-4C33-B6C6-FABAFBCB1321}"/>
              </a:ext>
            </a:extLst>
          </p:cNvPr>
          <p:cNvCxnSpPr>
            <a:cxnSpLocks/>
          </p:cNvCxnSpPr>
          <p:nvPr/>
        </p:nvCxnSpPr>
        <p:spPr>
          <a:xfrm flipV="1">
            <a:off x="2553985" y="-1961"/>
            <a:ext cx="1869416" cy="9903147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Заголовок 3">
            <a:extLst>
              <a:ext uri="{FF2B5EF4-FFF2-40B4-BE49-F238E27FC236}">
                <a16:creationId xmlns:a16="http://schemas.microsoft.com/office/drawing/2014/main" id="{3BE8AB46-77C3-4C9D-B38B-FC26E179B6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3850" y="3516613"/>
            <a:ext cx="2684164" cy="1620444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21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ru-RU" dirty="0"/>
              <a:t>Заголовок</a:t>
            </a:r>
            <a:br>
              <a:rPr lang="ru-RU" dirty="0"/>
            </a:br>
            <a:r>
              <a:rPr lang="ru-RU" dirty="0"/>
              <a:t>титульного слайда</a:t>
            </a:r>
            <a:br>
              <a:rPr lang="ru-RU" dirty="0"/>
            </a:br>
            <a:r>
              <a:rPr lang="ru-RU" dirty="0"/>
              <a:t>до трех строк</a:t>
            </a:r>
          </a:p>
        </p:txBody>
      </p:sp>
      <p:sp>
        <p:nvSpPr>
          <p:cNvPr id="14" name="Текст 6">
            <a:extLst>
              <a:ext uri="{FF2B5EF4-FFF2-40B4-BE49-F238E27FC236}">
                <a16:creationId xmlns:a16="http://schemas.microsoft.com/office/drawing/2014/main" id="{8964FFEA-4EF8-4CB2-8D98-36D4FEEFFAB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3850" y="5379660"/>
            <a:ext cx="2489002" cy="560153"/>
          </a:xfrm>
          <a:prstGeom prst="rect">
            <a:avLst/>
          </a:prstGeom>
        </p:spPr>
        <p:txBody>
          <a:bodyPr lIns="0" tIns="0" rIns="0" bIns="0" anchor="ctr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ru-RU" sz="900" dirty="0" smtClean="0">
                <a:solidFill>
                  <a:schemeClr val="accent4"/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 до двух строк</a:t>
            </a:r>
            <a:br>
              <a:rPr lang="ru-RU" dirty="0"/>
            </a:br>
            <a:r>
              <a:rPr lang="ru-RU" dirty="0"/>
              <a:t>Подзаголовок до двух строк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280" y="594444"/>
            <a:ext cx="2217425" cy="1664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118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2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Рисунок 19" descr="Изображение выглядит как человек, ноутбук, сидит, компьютер&#10;&#10;Автоматически созданное описание">
            <a:extLst>
              <a:ext uri="{FF2B5EF4-FFF2-40B4-BE49-F238E27FC236}">
                <a16:creationId xmlns:a16="http://schemas.microsoft.com/office/drawing/2014/main" id="{9E546EFA-E182-40DD-8781-665C7A104EE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7723"/>
          <a:stretch/>
        </p:blipFill>
        <p:spPr>
          <a:xfrm flipH="1">
            <a:off x="512618" y="740449"/>
            <a:ext cx="6345381" cy="9165550"/>
          </a:xfrm>
          <a:prstGeom prst="rect">
            <a:avLst/>
          </a:prstGeom>
        </p:spPr>
      </p:pic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4E27ED43-BAB8-461E-B659-A9B068A4E398}"/>
              </a:ext>
            </a:extLst>
          </p:cNvPr>
          <p:cNvSpPr/>
          <p:nvPr/>
        </p:nvSpPr>
        <p:spPr>
          <a:xfrm rot="5400000">
            <a:off x="3560213" y="-282623"/>
            <a:ext cx="3015155" cy="3580411"/>
          </a:xfrm>
          <a:prstGeom prst="rect">
            <a:avLst/>
          </a:prstGeom>
          <a:gradFill flip="none" rotWithShape="1">
            <a:gsLst>
              <a:gs pos="60000">
                <a:schemeClr val="bg1">
                  <a:alpha val="0"/>
                </a:schemeClr>
              </a:gs>
              <a:gs pos="76000">
                <a:schemeClr val="bg1"/>
              </a:gs>
            </a:gsLst>
            <a:lin ang="10800000" scaled="1"/>
            <a:tileRect/>
          </a:gradFill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TB Group Regular"/>
              <a:ea typeface="+mn-ea"/>
              <a:cs typeface="+mn-cs"/>
            </a:endParaRPr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9E99906C-FB76-415A-B6C2-F73DBE9F6FAD}"/>
              </a:ext>
            </a:extLst>
          </p:cNvPr>
          <p:cNvSpPr/>
          <p:nvPr/>
        </p:nvSpPr>
        <p:spPr>
          <a:xfrm>
            <a:off x="1390906" y="0"/>
            <a:ext cx="5467094" cy="9906000"/>
          </a:xfrm>
          <a:prstGeom prst="rect">
            <a:avLst/>
          </a:prstGeom>
          <a:gradFill flip="none" rotWithShape="1">
            <a:gsLst>
              <a:gs pos="0">
                <a:srgbClr val="2C388F"/>
              </a:gs>
              <a:gs pos="27000">
                <a:srgbClr val="2C388F">
                  <a:alpha val="27000"/>
                </a:srgbClr>
              </a:gs>
              <a:gs pos="90000">
                <a:srgbClr val="2C388F">
                  <a:alpha val="0"/>
                </a:srgbClr>
              </a:gs>
            </a:gsLst>
            <a:lin ang="19200000" scaled="0"/>
            <a:tileRect/>
          </a:gradFill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TB Group Regular"/>
              <a:ea typeface="+mn-ea"/>
              <a:cs typeface="+mn-cs"/>
            </a:endParaRPr>
          </a:p>
        </p:txBody>
      </p:sp>
      <p:sp>
        <p:nvSpPr>
          <p:cNvPr id="22" name="Полилиния: фигура 21">
            <a:extLst>
              <a:ext uri="{FF2B5EF4-FFF2-40B4-BE49-F238E27FC236}">
                <a16:creationId xmlns:a16="http://schemas.microsoft.com/office/drawing/2014/main" id="{BCC138E7-D016-45EC-B601-02C648F4BA03}"/>
              </a:ext>
            </a:extLst>
          </p:cNvPr>
          <p:cNvSpPr/>
          <p:nvPr/>
        </p:nvSpPr>
        <p:spPr>
          <a:xfrm>
            <a:off x="0" y="-11859"/>
            <a:ext cx="4418609" cy="9928877"/>
          </a:xfrm>
          <a:custGeom>
            <a:avLst/>
            <a:gdLst>
              <a:gd name="connsiteX0" fmla="*/ 5891478 w 5891478"/>
              <a:gd name="connsiteY0" fmla="*/ 0 h 6873838"/>
              <a:gd name="connsiteX1" fmla="*/ 3399996 w 5891478"/>
              <a:gd name="connsiteY1" fmla="*/ 6873838 h 6873838"/>
              <a:gd name="connsiteX2" fmla="*/ 0 w 5891478"/>
              <a:gd name="connsiteY2" fmla="*/ 6866260 h 6873838"/>
              <a:gd name="connsiteX3" fmla="*/ 0 w 5891478"/>
              <a:gd name="connsiteY3" fmla="*/ 9333 h 6873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91478" h="6873838">
                <a:moveTo>
                  <a:pt x="5891478" y="0"/>
                </a:moveTo>
                <a:lnTo>
                  <a:pt x="3399996" y="6873838"/>
                </a:lnTo>
                <a:lnTo>
                  <a:pt x="0" y="6866260"/>
                </a:lnTo>
                <a:lnTo>
                  <a:pt x="0" y="9333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srgbClr val="002882"/>
            </a:solidFill>
          </a:ln>
          <a:effectLst>
            <a:outerShdw blurRad="304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514350">
              <a:defRPr/>
            </a:pPr>
            <a:endParaRPr lang="ru-RU" sz="1013" dirty="0">
              <a:solidFill>
                <a:srgbClr val="FFFFFF"/>
              </a:solidFill>
              <a:latin typeface="VTB Group Regular"/>
            </a:endParaRPr>
          </a:p>
        </p:txBody>
      </p:sp>
      <p:cxnSp>
        <p:nvCxnSpPr>
          <p:cNvPr id="23" name="Прямая соединительная линия 22">
            <a:extLst>
              <a:ext uri="{FF2B5EF4-FFF2-40B4-BE49-F238E27FC236}">
                <a16:creationId xmlns:a16="http://schemas.microsoft.com/office/drawing/2014/main" id="{65B8C206-5A2D-4C33-B6C6-FABAFBCB1321}"/>
              </a:ext>
            </a:extLst>
          </p:cNvPr>
          <p:cNvCxnSpPr>
            <a:cxnSpLocks/>
          </p:cNvCxnSpPr>
          <p:nvPr/>
        </p:nvCxnSpPr>
        <p:spPr>
          <a:xfrm flipV="1">
            <a:off x="2553985" y="-1961"/>
            <a:ext cx="1869416" cy="9903147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Заголовок 3">
            <a:extLst>
              <a:ext uri="{FF2B5EF4-FFF2-40B4-BE49-F238E27FC236}">
                <a16:creationId xmlns:a16="http://schemas.microsoft.com/office/drawing/2014/main" id="{20CC6AA1-D6F4-4F11-83DB-97F157F864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3850" y="3516613"/>
            <a:ext cx="2684164" cy="1620444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21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ru-RU" dirty="0"/>
              <a:t>Заголовок</a:t>
            </a:r>
            <a:br>
              <a:rPr lang="ru-RU" dirty="0"/>
            </a:br>
            <a:r>
              <a:rPr lang="ru-RU" dirty="0"/>
              <a:t>титульного слайда</a:t>
            </a:r>
            <a:br>
              <a:rPr lang="ru-RU" dirty="0"/>
            </a:br>
            <a:r>
              <a:rPr lang="ru-RU" dirty="0"/>
              <a:t>до трех строк</a:t>
            </a:r>
          </a:p>
        </p:txBody>
      </p:sp>
      <p:sp>
        <p:nvSpPr>
          <p:cNvPr id="13" name="Текст 6">
            <a:extLst>
              <a:ext uri="{FF2B5EF4-FFF2-40B4-BE49-F238E27FC236}">
                <a16:creationId xmlns:a16="http://schemas.microsoft.com/office/drawing/2014/main" id="{0C086B33-76A6-47DF-9C84-1BA0C34D17A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3850" y="5379660"/>
            <a:ext cx="2489002" cy="560153"/>
          </a:xfrm>
          <a:prstGeom prst="rect">
            <a:avLst/>
          </a:prstGeom>
        </p:spPr>
        <p:txBody>
          <a:bodyPr lIns="0" tIns="0" rIns="0" bIns="0" anchor="ctr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ru-RU" sz="900" dirty="0" smtClean="0">
                <a:solidFill>
                  <a:schemeClr val="accent4"/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 до двух строк</a:t>
            </a:r>
            <a:br>
              <a:rPr lang="ru-RU" dirty="0"/>
            </a:br>
            <a:r>
              <a:rPr lang="ru-RU" dirty="0"/>
              <a:t>Подзаголовок до двух строк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280" y="594444"/>
            <a:ext cx="2217425" cy="1664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2410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3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Рисунок 13" descr="Изображение выглядит как человек, стол, внутренний, окно&#10;&#10;Автоматически созданное описание">
            <a:extLst>
              <a:ext uri="{FF2B5EF4-FFF2-40B4-BE49-F238E27FC236}">
                <a16:creationId xmlns:a16="http://schemas.microsoft.com/office/drawing/2014/main" id="{833D8C0A-973C-40AE-AD1A-D16654C34D6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89909" y="1803023"/>
            <a:ext cx="4468091" cy="8102978"/>
          </a:xfrm>
          <a:prstGeom prst="rect">
            <a:avLst/>
          </a:prstGeom>
        </p:spPr>
      </p:pic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10BF6835-D4B4-4C5E-BA94-840AF483B715}"/>
              </a:ext>
            </a:extLst>
          </p:cNvPr>
          <p:cNvSpPr/>
          <p:nvPr/>
        </p:nvSpPr>
        <p:spPr>
          <a:xfrm>
            <a:off x="1311602" y="-11859"/>
            <a:ext cx="5546398" cy="9906000"/>
          </a:xfrm>
          <a:prstGeom prst="rect">
            <a:avLst/>
          </a:prstGeom>
          <a:gradFill flip="none" rotWithShape="1">
            <a:gsLst>
              <a:gs pos="0">
                <a:srgbClr val="2C388F"/>
              </a:gs>
              <a:gs pos="37000">
                <a:srgbClr val="2C388F">
                  <a:alpha val="27000"/>
                </a:srgbClr>
              </a:gs>
              <a:gs pos="90000">
                <a:srgbClr val="2C388F">
                  <a:alpha val="0"/>
                </a:srgbClr>
              </a:gs>
            </a:gsLst>
            <a:lin ang="19200000" scaled="0"/>
            <a:tileRect/>
          </a:gradFill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defTabSz="6858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35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TB Group Regular"/>
            </a:endParaRP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0FEC2FD2-9E86-4BA2-BBA4-F04EF5B898F1}"/>
              </a:ext>
            </a:extLst>
          </p:cNvPr>
          <p:cNvSpPr/>
          <p:nvPr/>
        </p:nvSpPr>
        <p:spPr>
          <a:xfrm rot="5400000">
            <a:off x="1259774" y="2017817"/>
            <a:ext cx="7616043" cy="3580411"/>
          </a:xfrm>
          <a:prstGeom prst="rect">
            <a:avLst/>
          </a:prstGeom>
          <a:gradFill flip="none" rotWithShape="1">
            <a:gsLst>
              <a:gs pos="60000">
                <a:schemeClr val="bg1">
                  <a:alpha val="0"/>
                </a:schemeClr>
              </a:gs>
              <a:gs pos="76000">
                <a:schemeClr val="bg1"/>
              </a:gs>
            </a:gsLst>
            <a:lin ang="10800000" scaled="1"/>
            <a:tileRect/>
          </a:gradFill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TB Group Regular"/>
              <a:ea typeface="+mn-ea"/>
              <a:cs typeface="+mn-cs"/>
            </a:endParaRP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56BEB79B-E4A1-4A9D-B94E-0D6409E552FB}"/>
              </a:ext>
            </a:extLst>
          </p:cNvPr>
          <p:cNvSpPr/>
          <p:nvPr/>
        </p:nvSpPr>
        <p:spPr>
          <a:xfrm rot="10800000">
            <a:off x="1390905" y="-2"/>
            <a:ext cx="5467094" cy="9926916"/>
          </a:xfrm>
          <a:prstGeom prst="rect">
            <a:avLst/>
          </a:prstGeom>
          <a:gradFill flip="none" rotWithShape="1">
            <a:gsLst>
              <a:gs pos="0">
                <a:srgbClr val="2C388F">
                  <a:alpha val="12000"/>
                </a:srgbClr>
              </a:gs>
              <a:gs pos="40000">
                <a:srgbClr val="2C388F">
                  <a:alpha val="27000"/>
                </a:srgbClr>
              </a:gs>
              <a:gs pos="90000">
                <a:srgbClr val="2C388F">
                  <a:alpha val="0"/>
                </a:srgbClr>
              </a:gs>
            </a:gsLst>
            <a:lin ang="19200000" scaled="0"/>
            <a:tileRect/>
          </a:gradFill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defTabSz="6858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35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TB Group Regular"/>
            </a:endParaRPr>
          </a:p>
        </p:txBody>
      </p:sp>
      <p:sp>
        <p:nvSpPr>
          <p:cNvPr id="22" name="Полилиния: фигура 21">
            <a:extLst>
              <a:ext uri="{FF2B5EF4-FFF2-40B4-BE49-F238E27FC236}">
                <a16:creationId xmlns:a16="http://schemas.microsoft.com/office/drawing/2014/main" id="{BCC138E7-D016-45EC-B601-02C648F4BA03}"/>
              </a:ext>
            </a:extLst>
          </p:cNvPr>
          <p:cNvSpPr/>
          <p:nvPr/>
        </p:nvSpPr>
        <p:spPr>
          <a:xfrm>
            <a:off x="0" y="-11859"/>
            <a:ext cx="4418609" cy="9928877"/>
          </a:xfrm>
          <a:custGeom>
            <a:avLst/>
            <a:gdLst>
              <a:gd name="connsiteX0" fmla="*/ 5891478 w 5891478"/>
              <a:gd name="connsiteY0" fmla="*/ 0 h 6873838"/>
              <a:gd name="connsiteX1" fmla="*/ 3399996 w 5891478"/>
              <a:gd name="connsiteY1" fmla="*/ 6873838 h 6873838"/>
              <a:gd name="connsiteX2" fmla="*/ 0 w 5891478"/>
              <a:gd name="connsiteY2" fmla="*/ 6866260 h 6873838"/>
              <a:gd name="connsiteX3" fmla="*/ 0 w 5891478"/>
              <a:gd name="connsiteY3" fmla="*/ 9333 h 6873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91478" h="6873838">
                <a:moveTo>
                  <a:pt x="5891478" y="0"/>
                </a:moveTo>
                <a:lnTo>
                  <a:pt x="3399996" y="6873838"/>
                </a:lnTo>
                <a:lnTo>
                  <a:pt x="0" y="6866260"/>
                </a:lnTo>
                <a:lnTo>
                  <a:pt x="0" y="9333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srgbClr val="002882"/>
            </a:solidFill>
          </a:ln>
          <a:effectLst>
            <a:outerShdw blurRad="304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514350">
              <a:defRPr/>
            </a:pPr>
            <a:endParaRPr lang="ru-RU" sz="1013" dirty="0">
              <a:solidFill>
                <a:srgbClr val="FFFFFF"/>
              </a:solidFill>
              <a:latin typeface="VTB Group Regular"/>
            </a:endParaRPr>
          </a:p>
        </p:txBody>
      </p:sp>
      <p:cxnSp>
        <p:nvCxnSpPr>
          <p:cNvPr id="23" name="Прямая соединительная линия 22">
            <a:extLst>
              <a:ext uri="{FF2B5EF4-FFF2-40B4-BE49-F238E27FC236}">
                <a16:creationId xmlns:a16="http://schemas.microsoft.com/office/drawing/2014/main" id="{65B8C206-5A2D-4C33-B6C6-FABAFBCB1321}"/>
              </a:ext>
            </a:extLst>
          </p:cNvPr>
          <p:cNvCxnSpPr>
            <a:cxnSpLocks/>
          </p:cNvCxnSpPr>
          <p:nvPr/>
        </p:nvCxnSpPr>
        <p:spPr>
          <a:xfrm flipV="1">
            <a:off x="2553985" y="-1961"/>
            <a:ext cx="1869416" cy="9903147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Заголовок 3">
            <a:extLst>
              <a:ext uri="{FF2B5EF4-FFF2-40B4-BE49-F238E27FC236}">
                <a16:creationId xmlns:a16="http://schemas.microsoft.com/office/drawing/2014/main" id="{475B2365-0ABB-4ECC-AB27-BB7657334D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3850" y="3516613"/>
            <a:ext cx="2684164" cy="1620444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21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ru-RU" dirty="0"/>
              <a:t>Заголовок</a:t>
            </a:r>
            <a:br>
              <a:rPr lang="ru-RU" dirty="0"/>
            </a:br>
            <a:r>
              <a:rPr lang="ru-RU" dirty="0"/>
              <a:t>титульного слайда</a:t>
            </a:r>
            <a:br>
              <a:rPr lang="ru-RU" dirty="0"/>
            </a:br>
            <a:r>
              <a:rPr lang="ru-RU" dirty="0"/>
              <a:t>до трех строк</a:t>
            </a:r>
          </a:p>
        </p:txBody>
      </p:sp>
      <p:sp>
        <p:nvSpPr>
          <p:cNvPr id="16" name="Текст 6">
            <a:extLst>
              <a:ext uri="{FF2B5EF4-FFF2-40B4-BE49-F238E27FC236}">
                <a16:creationId xmlns:a16="http://schemas.microsoft.com/office/drawing/2014/main" id="{0B5A745A-2BEB-44E3-ABFD-636481DDCD6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3850" y="5379660"/>
            <a:ext cx="2489002" cy="560153"/>
          </a:xfrm>
          <a:prstGeom prst="rect">
            <a:avLst/>
          </a:prstGeom>
        </p:spPr>
        <p:txBody>
          <a:bodyPr lIns="0" tIns="0" rIns="0" bIns="0" anchor="ctr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ru-RU" sz="900" dirty="0" smtClean="0">
                <a:solidFill>
                  <a:schemeClr val="accent4"/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 до двух строк</a:t>
            </a:r>
            <a:br>
              <a:rPr lang="ru-RU" dirty="0"/>
            </a:br>
            <a:r>
              <a:rPr lang="ru-RU" dirty="0"/>
              <a:t>Подзаголовок до двух строк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280" y="594444"/>
            <a:ext cx="2217425" cy="1664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5312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3">
            <a:extLst>
              <a:ext uri="{FF2B5EF4-FFF2-40B4-BE49-F238E27FC236}">
                <a16:creationId xmlns:a16="http://schemas.microsoft.com/office/drawing/2014/main" id="{EDC2D3F7-AC95-4F3C-AF3C-43C2AEFAA7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138250" y="9389450"/>
            <a:ext cx="395900" cy="3661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/>
                </a:solidFill>
                <a:latin typeface="VTB Group Demi Bold" panose="020B0703050504020204" pitchFamily="34" charset="-52"/>
              </a:defRPr>
            </a:lvl1pPr>
          </a:lstStyle>
          <a:p>
            <a:fld id="{7E1A2DEA-0812-41F9-88C5-48F7F643210D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69036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  <p:sldLayoutId id="2147483708" r:id="rId4"/>
    <p:sldLayoutId id="2147483709" r:id="rId5"/>
    <p:sldLayoutId id="2147483710" r:id="rId6"/>
    <p:sldLayoutId id="2147483711" r:id="rId7"/>
    <p:sldLayoutId id="2147483712" r:id="rId8"/>
    <p:sldLayoutId id="2147483713" r:id="rId9"/>
    <p:sldLayoutId id="2147483714" r:id="rId10"/>
    <p:sldLayoutId id="2147483715" r:id="rId11"/>
    <p:sldLayoutId id="2147483716" r:id="rId12"/>
    <p:sldLayoutId id="2147483717" r:id="rId13"/>
    <p:sldLayoutId id="2147483718" r:id="rId14"/>
    <p:sldLayoutId id="2147483719" r:id="rId15"/>
    <p:sldLayoutId id="2147483720" r:id="rId16"/>
    <p:sldLayoutId id="2147483721" r:id="rId17"/>
    <p:sldLayoutId id="2147483722" r:id="rId18"/>
    <p:sldLayoutId id="2147483723" r:id="rId19"/>
    <p:sldLayoutId id="2147483724" r:id="rId20"/>
    <p:sldLayoutId id="2147483725" r:id="rId21"/>
    <p:sldLayoutId id="2147483726" r:id="rId22"/>
    <p:sldLayoutId id="2147483727" r:id="rId23"/>
    <p:sldLayoutId id="2147483728" r:id="rId24"/>
    <p:sldLayoutId id="2147483729" r:id="rId25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777">
          <p15:clr>
            <a:srgbClr val="F26B43"/>
          </p15:clr>
        </p15:guide>
        <p15:guide id="2" orient="horz" pos="3929">
          <p15:clr>
            <a:srgbClr val="F26B43"/>
          </p15:clr>
        </p15:guide>
        <p15:guide id="3" pos="272">
          <p15:clr>
            <a:srgbClr val="F26B43"/>
          </p15:clr>
        </p15:guide>
        <p15:guide id="4" pos="5488">
          <p15:clr>
            <a:srgbClr val="F26B43"/>
          </p15:clr>
        </p15:guide>
        <p15:guide id="5" orient="horz" pos="1122" userDrawn="1">
          <p15:clr>
            <a:srgbClr val="F26B43"/>
          </p15:clr>
        </p15:guide>
        <p15:guide id="6" orient="horz" pos="5675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411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25.png"/><Relationship Id="rId5" Type="http://schemas.openxmlformats.org/officeDocument/2006/relationships/image" Target="../media/image24.emf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85" r="1851"/>
          <a:stretch/>
        </p:blipFill>
        <p:spPr>
          <a:xfrm>
            <a:off x="3315526" y="6687758"/>
            <a:ext cx="1211860" cy="2879685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1" y="4172505"/>
            <a:ext cx="6858000" cy="2441315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30419" y="761627"/>
            <a:ext cx="6330540" cy="26161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ru-RU" sz="1100" b="1" dirty="0">
                <a:solidFill>
                  <a:srgbClr val="02226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ПАРАМЕТРЫ УСЛУГИ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687" b="30120"/>
          <a:stretch/>
        </p:blipFill>
        <p:spPr>
          <a:xfrm>
            <a:off x="5134295" y="188723"/>
            <a:ext cx="1466031" cy="574571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126217" y="274285"/>
            <a:ext cx="4128282" cy="40011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2000" b="1" dirty="0" smtClean="0">
                <a:solidFill>
                  <a:srgbClr val="02226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ADVISORY</a:t>
            </a:r>
            <a:endParaRPr lang="ru-RU" sz="800" dirty="0">
              <a:latin typeface="Arial Narrow" panose="020B0606020202030204" pitchFamily="34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26218" y="3888036"/>
            <a:ext cx="5762817" cy="26161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ru-RU" sz="1100" b="1" dirty="0">
                <a:solidFill>
                  <a:srgbClr val="02226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КЛЮЧЕВЫЕ ПРЕИМУЩЕСТВА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126218" y="6739602"/>
            <a:ext cx="5762817" cy="26161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ru-RU" sz="1100" b="1" dirty="0">
                <a:solidFill>
                  <a:srgbClr val="02226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ПОДКЛЮЧЕНИЕ УСЛУГИ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4948" y="7056888"/>
            <a:ext cx="327388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spcBef>
                <a:spcPts val="600"/>
              </a:spcBef>
              <a:buFont typeface="+mj-lt"/>
              <a:buAutoNum type="arabicPeriod"/>
            </a:pPr>
            <a:r>
              <a:rPr lang="ru-RU" sz="1000" dirty="0"/>
              <a:t>На витрине приложения </a:t>
            </a:r>
            <a:r>
              <a:rPr lang="ru-RU" sz="1000" smtClean="0"/>
              <a:t>Мои Инвестиции необходимо </a:t>
            </a:r>
            <a:r>
              <a:rPr lang="ru-RU" sz="1000" dirty="0"/>
              <a:t>выбрать баннер </a:t>
            </a:r>
            <a:r>
              <a:rPr lang="ru-RU" sz="1000" dirty="0" smtClean="0"/>
              <a:t>с услугой </a:t>
            </a:r>
            <a:r>
              <a:rPr lang="en-US" sz="1000" dirty="0" smtClean="0"/>
              <a:t>Advisory</a:t>
            </a:r>
            <a:endParaRPr lang="ru-RU" sz="1000" dirty="0"/>
          </a:p>
          <a:p>
            <a:pPr marL="228600" indent="-228600">
              <a:spcBef>
                <a:spcPts val="600"/>
              </a:spcBef>
              <a:buFont typeface="+mj-lt"/>
              <a:buAutoNum type="arabicPeriod"/>
            </a:pPr>
            <a:r>
              <a:rPr lang="ru-RU" sz="1000" dirty="0" smtClean="0"/>
              <a:t>При </a:t>
            </a:r>
            <a:r>
              <a:rPr lang="ru-RU" sz="1000" dirty="0"/>
              <a:t>нажатии </a:t>
            </a:r>
            <a:r>
              <a:rPr lang="ru-RU" sz="1000" dirty="0" smtClean="0"/>
              <a:t>на баннер можно </a:t>
            </a:r>
            <a:r>
              <a:rPr lang="ru-RU" sz="1000" dirty="0"/>
              <a:t>ознакомиться с более подробным описанием </a:t>
            </a:r>
            <a:r>
              <a:rPr lang="ru-RU" sz="1000" dirty="0" smtClean="0"/>
              <a:t>стратегии и нажать кнопку «Подключить»</a:t>
            </a:r>
          </a:p>
          <a:p>
            <a:pPr marL="228600" indent="-228600">
              <a:spcBef>
                <a:spcPts val="600"/>
              </a:spcBef>
              <a:buFont typeface="+mj-lt"/>
              <a:buAutoNum type="arabicPeriod"/>
            </a:pPr>
            <a:r>
              <a:rPr lang="ru-RU" sz="1000" dirty="0" smtClean="0"/>
              <a:t>Услугу можно подключить только на один </a:t>
            </a:r>
            <a:r>
              <a:rPr lang="ru-RU" sz="1000" dirty="0" err="1" smtClean="0"/>
              <a:t>субсчет</a:t>
            </a:r>
            <a:r>
              <a:rPr lang="ru-RU" sz="1000" dirty="0" smtClean="0"/>
              <a:t> – существующий или новый</a:t>
            </a:r>
            <a:endParaRPr lang="ru-RU" sz="1000" dirty="0"/>
          </a:p>
          <a:p>
            <a:pPr marL="228600" indent="-228600">
              <a:spcBef>
                <a:spcPts val="600"/>
              </a:spcBef>
              <a:buFont typeface="+mj-lt"/>
              <a:buAutoNum type="arabicPeriod"/>
            </a:pPr>
            <a:r>
              <a:rPr lang="ru-RU" sz="1000" dirty="0"/>
              <a:t>Н</a:t>
            </a:r>
            <a:r>
              <a:rPr lang="ru-RU" sz="1000" dirty="0" smtClean="0"/>
              <a:t>еобходимо </a:t>
            </a:r>
            <a:r>
              <a:rPr lang="ru-RU" sz="1000" dirty="0"/>
              <a:t>пройти процедуру инвестиционного </a:t>
            </a:r>
            <a:r>
              <a:rPr lang="ru-RU" sz="1000" dirty="0" smtClean="0"/>
              <a:t>профилирования или подтвердить присвоенный раннее профиль</a:t>
            </a:r>
          </a:p>
          <a:p>
            <a:pPr marL="228600" indent="-228600">
              <a:spcBef>
                <a:spcPts val="600"/>
              </a:spcBef>
              <a:buFont typeface="+mj-lt"/>
              <a:buAutoNum type="arabicPeriod"/>
            </a:pPr>
            <a:r>
              <a:rPr lang="ru-RU" sz="1000" dirty="0" smtClean="0"/>
              <a:t>Консультант свяжется </a:t>
            </a:r>
            <a:r>
              <a:rPr lang="ru-RU" sz="1000" dirty="0"/>
              <a:t>с </a:t>
            </a:r>
            <a:r>
              <a:rPr lang="ru-RU" sz="1000" dirty="0" smtClean="0"/>
              <a:t>клиентом на </a:t>
            </a:r>
            <a:r>
              <a:rPr lang="ru-RU" sz="1000" dirty="0"/>
              <a:t>следующий </a:t>
            </a:r>
            <a:r>
              <a:rPr lang="ru-RU" sz="1000" dirty="0" smtClean="0"/>
              <a:t>день после подключения</a:t>
            </a:r>
            <a:endParaRPr lang="en-US" sz="1000" dirty="0"/>
          </a:p>
        </p:txBody>
      </p:sp>
      <p:sp>
        <p:nvSpPr>
          <p:cNvPr id="15" name="Полилиния: фигура 7">
            <a:extLst>
              <a:ext uri="{FF2B5EF4-FFF2-40B4-BE49-F238E27FC236}">
                <a16:creationId xmlns:a16="http://schemas.microsoft.com/office/drawing/2014/main" id="{2FCC0FFF-5E0C-45C9-B004-B390073B68DE}"/>
              </a:ext>
            </a:extLst>
          </p:cNvPr>
          <p:cNvSpPr/>
          <p:nvPr/>
        </p:nvSpPr>
        <p:spPr>
          <a:xfrm>
            <a:off x="126217" y="1019343"/>
            <a:ext cx="6474106" cy="562974"/>
          </a:xfrm>
          <a:custGeom>
            <a:avLst/>
            <a:gdLst>
              <a:gd name="connsiteX0" fmla="*/ 1494702 w 5462734"/>
              <a:gd name="connsiteY0" fmla="*/ 0 h 531325"/>
              <a:gd name="connsiteX1" fmla="*/ 3174088 w 5462734"/>
              <a:gd name="connsiteY1" fmla="*/ 0 h 531325"/>
              <a:gd name="connsiteX2" fmla="*/ 4471814 w 5462734"/>
              <a:gd name="connsiteY2" fmla="*/ 0 h 531325"/>
              <a:gd name="connsiteX3" fmla="*/ 5462734 w 5462734"/>
              <a:gd name="connsiteY3" fmla="*/ 0 h 531325"/>
              <a:gd name="connsiteX4" fmla="*/ 5268403 w 5462734"/>
              <a:gd name="connsiteY4" fmla="*/ 531325 h 531325"/>
              <a:gd name="connsiteX5" fmla="*/ 4471814 w 5462734"/>
              <a:gd name="connsiteY5" fmla="*/ 531325 h 531325"/>
              <a:gd name="connsiteX6" fmla="*/ 2979756 w 5462734"/>
              <a:gd name="connsiteY6" fmla="*/ 531325 h 531325"/>
              <a:gd name="connsiteX7" fmla="*/ 1989871 w 5462734"/>
              <a:gd name="connsiteY7" fmla="*/ 531325 h 531325"/>
              <a:gd name="connsiteX8" fmla="*/ 1494702 w 5462734"/>
              <a:gd name="connsiteY8" fmla="*/ 531325 h 531325"/>
              <a:gd name="connsiteX9" fmla="*/ 0 w 5462734"/>
              <a:gd name="connsiteY9" fmla="*/ 531325 h 531325"/>
              <a:gd name="connsiteX10" fmla="*/ 0 w 5462734"/>
              <a:gd name="connsiteY10" fmla="*/ 1 h 531325"/>
              <a:gd name="connsiteX11" fmla="*/ 1494702 w 5462734"/>
              <a:gd name="connsiteY11" fmla="*/ 1 h 531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462734" h="531325">
                <a:moveTo>
                  <a:pt x="1494702" y="0"/>
                </a:moveTo>
                <a:lnTo>
                  <a:pt x="3174088" y="0"/>
                </a:lnTo>
                <a:lnTo>
                  <a:pt x="4471814" y="0"/>
                </a:lnTo>
                <a:lnTo>
                  <a:pt x="5462734" y="0"/>
                </a:lnTo>
                <a:lnTo>
                  <a:pt x="5268403" y="531325"/>
                </a:lnTo>
                <a:lnTo>
                  <a:pt x="4471814" y="531325"/>
                </a:lnTo>
                <a:lnTo>
                  <a:pt x="2979756" y="531325"/>
                </a:lnTo>
                <a:lnTo>
                  <a:pt x="1989871" y="531325"/>
                </a:lnTo>
                <a:lnTo>
                  <a:pt x="1494702" y="531325"/>
                </a:lnTo>
                <a:lnTo>
                  <a:pt x="0" y="531325"/>
                </a:lnTo>
                <a:lnTo>
                  <a:pt x="0" y="1"/>
                </a:lnTo>
                <a:lnTo>
                  <a:pt x="1494702" y="1"/>
                </a:lnTo>
                <a:close/>
              </a:path>
            </a:pathLst>
          </a:custGeom>
          <a:gradFill>
            <a:gsLst>
              <a:gs pos="5000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27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6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ru-RU" sz="1050" dirty="0">
              <a:solidFill>
                <a:srgbClr val="FFFFFF"/>
              </a:solidFill>
              <a:latin typeface="+mj-lt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059946"/>
              </p:ext>
            </p:extLst>
          </p:nvPr>
        </p:nvGraphicFramePr>
        <p:xfrm>
          <a:off x="126218" y="1632110"/>
          <a:ext cx="6669869" cy="220384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08269">
                  <a:extLst>
                    <a:ext uri="{9D8B030D-6E8A-4147-A177-3AD203B41FA5}">
                      <a16:colId xmlns:a16="http://schemas.microsoft.com/office/drawing/2014/main" val="2329568711"/>
                    </a:ext>
                  </a:extLst>
                </a:gridCol>
                <a:gridCol w="4661600">
                  <a:extLst>
                    <a:ext uri="{9D8B030D-6E8A-4147-A177-3AD203B41FA5}">
                      <a16:colId xmlns:a16="http://schemas.microsoft.com/office/drawing/2014/main" val="765761080"/>
                    </a:ext>
                  </a:extLst>
                </a:gridCol>
              </a:tblGrid>
              <a:tr h="219432">
                <a:tc>
                  <a:txBody>
                    <a:bodyPr/>
                    <a:lstStyle/>
                    <a:p>
                      <a:r>
                        <a:rPr lang="ru-RU" sz="1000" b="1" kern="1200" dirty="0" smtClean="0">
                          <a:solidFill>
                            <a:srgbClr val="02226E"/>
                          </a:solidFill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Минимальная</a:t>
                      </a:r>
                      <a:r>
                        <a:rPr lang="ru-RU" sz="1000" b="1" kern="1200" baseline="0" dirty="0" smtClean="0">
                          <a:solidFill>
                            <a:srgbClr val="02226E"/>
                          </a:solidFill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 сумма</a:t>
                      </a:r>
                      <a:endParaRPr lang="en-US" sz="1000" b="1" kern="1200" dirty="0">
                        <a:solidFill>
                          <a:srgbClr val="02226E"/>
                        </a:solidFill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000" dirty="0" smtClean="0">
                          <a:latin typeface="+mn-lt"/>
                        </a:rPr>
                        <a:t>1 млн руб.</a:t>
                      </a:r>
                      <a:endParaRPr lang="en-US" sz="1000" dirty="0">
                        <a:latin typeface="+mn-lt"/>
                      </a:endParaRPr>
                    </a:p>
                  </a:txBody>
                  <a:tcPr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8305408"/>
                  </a:ext>
                </a:extLst>
              </a:tr>
              <a:tr h="219432">
                <a:tc>
                  <a:txBody>
                    <a:bodyPr/>
                    <a:lstStyle/>
                    <a:p>
                      <a:pPr marL="0" algn="l" defTabSz="646572" rtl="0" eaLnBrk="1" latinLnBrk="0" hangingPunct="1"/>
                      <a:r>
                        <a:rPr lang="ru-RU" sz="1000" b="1" kern="1200" dirty="0" smtClean="0">
                          <a:solidFill>
                            <a:srgbClr val="02226E"/>
                          </a:solidFill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Горизонт инвестирования</a:t>
                      </a:r>
                      <a:endParaRPr lang="en-US" sz="1000" b="1" kern="1200" dirty="0">
                        <a:solidFill>
                          <a:srgbClr val="02226E"/>
                        </a:solidFill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+mn-lt"/>
                        </a:rPr>
                        <a:t>&gt;</a:t>
                      </a:r>
                      <a:r>
                        <a:rPr lang="en-US" sz="1000" baseline="0" dirty="0" smtClean="0">
                          <a:latin typeface="+mn-lt"/>
                        </a:rPr>
                        <a:t> 1 </a:t>
                      </a:r>
                      <a:r>
                        <a:rPr lang="ru-RU" sz="1000" baseline="0" dirty="0" smtClean="0">
                          <a:latin typeface="+mn-lt"/>
                        </a:rPr>
                        <a:t>года</a:t>
                      </a:r>
                      <a:endParaRPr lang="en-US" sz="1000" dirty="0">
                        <a:latin typeface="+mn-lt"/>
                      </a:endParaRPr>
                    </a:p>
                  </a:txBody>
                  <a:tcP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2167520"/>
                  </a:ext>
                </a:extLst>
              </a:tr>
              <a:tr h="466486">
                <a:tc>
                  <a:txBody>
                    <a:bodyPr/>
                    <a:lstStyle/>
                    <a:p>
                      <a:pPr marL="0" algn="l" defTabSz="646572" rtl="0" eaLnBrk="1" latinLnBrk="0" hangingPunct="1"/>
                      <a:r>
                        <a:rPr lang="ru-RU" sz="1000" b="1" kern="1200" dirty="0" smtClean="0">
                          <a:solidFill>
                            <a:srgbClr val="02226E"/>
                          </a:solidFill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Финансовые инструменты</a:t>
                      </a:r>
                      <a:endParaRPr lang="en-US" sz="1000" b="1" kern="1200" dirty="0">
                        <a:solidFill>
                          <a:srgbClr val="02226E"/>
                        </a:solidFill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>
                        <a:spcBef>
                          <a:spcPts val="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ru-RU" sz="1000" baseline="0" dirty="0" smtClean="0">
                          <a:latin typeface="+mn-lt"/>
                        </a:rPr>
                        <a:t>Инструменты и портфели, утвержденные </a:t>
                      </a:r>
                      <a:r>
                        <a:rPr lang="ru-RU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на инвестиционном комитете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1596237"/>
                  </a:ext>
                </a:extLst>
              </a:tr>
              <a:tr h="359071">
                <a:tc>
                  <a:txBody>
                    <a:bodyPr/>
                    <a:lstStyle/>
                    <a:p>
                      <a:pPr marL="0" algn="l" defTabSz="646572" rtl="0" eaLnBrk="1" latinLnBrk="0" hangingPunct="1"/>
                      <a:r>
                        <a:rPr lang="ru-RU" sz="1000" b="1" kern="1200" dirty="0" smtClean="0">
                          <a:solidFill>
                            <a:srgbClr val="02226E"/>
                          </a:solidFill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Коммуникация с </a:t>
                      </a:r>
                      <a:r>
                        <a:rPr lang="ru-RU" sz="1000" b="1" kern="1200" dirty="0" err="1" smtClean="0">
                          <a:solidFill>
                            <a:srgbClr val="02226E"/>
                          </a:solidFill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инвест</a:t>
                      </a:r>
                      <a:r>
                        <a:rPr lang="ru-RU" sz="1000" b="1" kern="1200" dirty="0" smtClean="0">
                          <a:solidFill>
                            <a:srgbClr val="02226E"/>
                          </a:solidFill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. консультантом</a:t>
                      </a:r>
                      <a:endParaRPr lang="en-US" sz="1000" b="1" kern="1200" dirty="0">
                        <a:solidFill>
                          <a:srgbClr val="02226E"/>
                        </a:solidFill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4657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000" dirty="0" smtClean="0">
                          <a:latin typeface="+mn-lt"/>
                        </a:rPr>
                        <a:t>Чат</a:t>
                      </a:r>
                    </a:p>
                  </a:txBody>
                  <a:tcP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5440299"/>
                  </a:ext>
                </a:extLst>
              </a:tr>
              <a:tr h="638348">
                <a:tc>
                  <a:txBody>
                    <a:bodyPr/>
                    <a:lstStyle/>
                    <a:p>
                      <a:pPr marL="0" algn="l" defTabSz="646572" rtl="0" eaLnBrk="1" latinLnBrk="0" hangingPunct="1"/>
                      <a:r>
                        <a:rPr lang="ru-RU" sz="1000" b="1" kern="1200" dirty="0" smtClean="0">
                          <a:solidFill>
                            <a:srgbClr val="02226E"/>
                          </a:solidFill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Комиссия</a:t>
                      </a:r>
                      <a:endParaRPr lang="en-US" sz="1000" b="1" kern="1200" dirty="0">
                        <a:solidFill>
                          <a:srgbClr val="02226E"/>
                        </a:solidFill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+mn-lt"/>
                        </a:rPr>
                        <a:t>Management</a:t>
                      </a:r>
                      <a:r>
                        <a:rPr lang="en-US" sz="1000" baseline="0" dirty="0" smtClean="0">
                          <a:latin typeface="+mn-lt"/>
                        </a:rPr>
                        <a:t> fee:</a:t>
                      </a:r>
                      <a:endParaRPr lang="ru-RU" sz="1000" dirty="0" smtClean="0">
                        <a:latin typeface="+mn-lt"/>
                      </a:endParaRPr>
                    </a:p>
                    <a:p>
                      <a:r>
                        <a:rPr lang="ru-RU" sz="1000" dirty="0" smtClean="0">
                          <a:latin typeface="+mn-lt"/>
                        </a:rPr>
                        <a:t>До 5 млн руб. </a:t>
                      </a:r>
                      <a:r>
                        <a:rPr lang="ru-RU" sz="1000" baseline="0" dirty="0" smtClean="0">
                          <a:latin typeface="+mn-lt"/>
                        </a:rPr>
                        <a:t> - 1,5%</a:t>
                      </a:r>
                      <a:endParaRPr lang="ru-RU" sz="1000" dirty="0" smtClean="0">
                        <a:latin typeface="+mn-lt"/>
                      </a:endParaRPr>
                    </a:p>
                    <a:p>
                      <a:r>
                        <a:rPr lang="ru-RU" sz="1000" dirty="0" smtClean="0">
                          <a:latin typeface="+mn-lt"/>
                        </a:rPr>
                        <a:t>5 – 15 млн</a:t>
                      </a:r>
                      <a:r>
                        <a:rPr lang="ru-RU" sz="1000" baseline="0" dirty="0" smtClean="0">
                          <a:latin typeface="+mn-lt"/>
                        </a:rPr>
                        <a:t> руб. – 1,0%</a:t>
                      </a:r>
                    </a:p>
                    <a:p>
                      <a:r>
                        <a:rPr lang="ru-RU" sz="1000" baseline="0" dirty="0" smtClean="0">
                          <a:latin typeface="+mn-lt"/>
                        </a:rPr>
                        <a:t>15 – 30 млн руб. – 0,9%</a:t>
                      </a:r>
                    </a:p>
                    <a:p>
                      <a:r>
                        <a:rPr lang="ru-RU" sz="1000" baseline="0" dirty="0" smtClean="0">
                          <a:latin typeface="+mn-lt"/>
                        </a:rPr>
                        <a:t>Более 30 млн руб. – 0,8%</a:t>
                      </a:r>
                    </a:p>
                  </a:txBody>
                  <a:tcP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31190507"/>
                  </a:ext>
                </a:extLst>
              </a:tr>
            </a:tbl>
          </a:graphicData>
        </a:graphic>
      </p:graphicFrame>
      <p:sp>
        <p:nvSpPr>
          <p:cNvPr id="9" name="Rectangle 8"/>
          <p:cNvSpPr/>
          <p:nvPr/>
        </p:nvSpPr>
        <p:spPr>
          <a:xfrm>
            <a:off x="158466" y="1010724"/>
            <a:ext cx="6334740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ru-RU" sz="1100" dirty="0" smtClean="0">
                <a:solidFill>
                  <a:schemeClr val="bg1"/>
                </a:solidFill>
              </a:rPr>
              <a:t>Услуга предполагает выбор </a:t>
            </a:r>
            <a:r>
              <a:rPr lang="ru-RU" sz="1100" dirty="0" err="1" smtClean="0">
                <a:solidFill>
                  <a:schemeClr val="bg1"/>
                </a:solidFill>
              </a:rPr>
              <a:t>аллокации</a:t>
            </a:r>
            <a:r>
              <a:rPr lang="ru-RU" sz="1100" dirty="0" smtClean="0">
                <a:solidFill>
                  <a:schemeClr val="bg1"/>
                </a:solidFill>
              </a:rPr>
              <a:t> активов, характеризующейся оптимальным соотношением риска и ожидаемой доходности в зависимости от инвестиционного профиля клиента, и проведение тактических </a:t>
            </a:r>
            <a:r>
              <a:rPr lang="ru-RU" sz="1100" dirty="0" err="1" smtClean="0">
                <a:solidFill>
                  <a:schemeClr val="bg1"/>
                </a:solidFill>
              </a:rPr>
              <a:t>ребалансировок</a:t>
            </a:r>
            <a:r>
              <a:rPr lang="ru-RU" sz="1100" dirty="0" smtClean="0">
                <a:solidFill>
                  <a:schemeClr val="bg1"/>
                </a:solidFill>
              </a:rPr>
              <a:t> портфеля.</a:t>
            </a:r>
            <a:endParaRPr lang="ru-RU" sz="1100" dirty="0">
              <a:solidFill>
                <a:schemeClr val="bg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26218" y="10420317"/>
            <a:ext cx="5762817" cy="26161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ru-RU" sz="1100" b="1" dirty="0">
                <a:solidFill>
                  <a:srgbClr val="02226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ДОХОДНОСТЬ КЛИЕНТСКИХ ПОРТФЕЛЕЙ В % ГОДОВЫХ</a:t>
            </a:r>
          </a:p>
        </p:txBody>
      </p:sp>
      <p:sp>
        <p:nvSpPr>
          <p:cNvPr id="84" name="Прямоугольник 42">
            <a:extLst>
              <a:ext uri="{FF2B5EF4-FFF2-40B4-BE49-F238E27FC236}">
                <a16:creationId xmlns:a16="http://schemas.microsoft.com/office/drawing/2014/main" id="{8785E341-4759-3147-BA8D-6C03DC8B3219}"/>
              </a:ext>
            </a:extLst>
          </p:cNvPr>
          <p:cNvSpPr/>
          <p:nvPr/>
        </p:nvSpPr>
        <p:spPr>
          <a:xfrm>
            <a:off x="595813" y="4352210"/>
            <a:ext cx="2180084" cy="1692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defTabSz="514363"/>
            <a:r>
              <a:rPr lang="ru-RU" sz="1100" b="1" dirty="0" smtClean="0">
                <a:solidFill>
                  <a:schemeClr val="accent1"/>
                </a:solidFill>
              </a:rPr>
              <a:t>Доступ к экспертизе команды</a:t>
            </a:r>
            <a:endParaRPr lang="ru-RU" sz="1100" b="1" dirty="0">
              <a:solidFill>
                <a:schemeClr val="accent1"/>
              </a:solidFill>
            </a:endParaRPr>
          </a:p>
        </p:txBody>
      </p:sp>
      <p:sp>
        <p:nvSpPr>
          <p:cNvPr id="86" name="Прямоугольник 39">
            <a:extLst>
              <a:ext uri="{FF2B5EF4-FFF2-40B4-BE49-F238E27FC236}">
                <a16:creationId xmlns:a16="http://schemas.microsoft.com/office/drawing/2014/main" id="{F2769B61-77C0-164C-ABB0-D2C249892DBC}"/>
              </a:ext>
            </a:extLst>
          </p:cNvPr>
          <p:cNvSpPr/>
          <p:nvPr/>
        </p:nvSpPr>
        <p:spPr>
          <a:xfrm>
            <a:off x="595813" y="5049809"/>
            <a:ext cx="2887862" cy="1692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defTabSz="514363">
              <a:defRPr/>
            </a:pPr>
            <a:r>
              <a:rPr lang="ru-RU" sz="1100" b="1" dirty="0" smtClean="0">
                <a:solidFill>
                  <a:schemeClr val="accent1"/>
                </a:solidFill>
              </a:rPr>
              <a:t>Доступ к эксклюзивной аналитике</a:t>
            </a:r>
            <a:endParaRPr lang="ru-RU" sz="1100" b="1" dirty="0">
              <a:solidFill>
                <a:schemeClr val="accent1"/>
              </a:solidFill>
            </a:endParaRPr>
          </a:p>
        </p:txBody>
      </p:sp>
      <p:sp>
        <p:nvSpPr>
          <p:cNvPr id="87" name="Rectangle 86"/>
          <p:cNvSpPr/>
          <p:nvPr/>
        </p:nvSpPr>
        <p:spPr>
          <a:xfrm>
            <a:off x="91971" y="4376059"/>
            <a:ext cx="395581" cy="39558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aphicFrame>
        <p:nvGraphicFramePr>
          <p:cNvPr id="131" name="Table 130"/>
          <p:cNvGraphicFramePr>
            <a:graphicFrameLocks noGrp="1"/>
          </p:cNvGraphicFramePr>
          <p:nvPr>
            <p:extLst/>
          </p:nvPr>
        </p:nvGraphicFramePr>
        <p:xfrm>
          <a:off x="505268" y="5192941"/>
          <a:ext cx="2783277" cy="4463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83277">
                  <a:extLst>
                    <a:ext uri="{9D8B030D-6E8A-4147-A177-3AD203B41FA5}">
                      <a16:colId xmlns:a16="http://schemas.microsoft.com/office/drawing/2014/main" val="2886432972"/>
                    </a:ext>
                  </a:extLst>
                </a:gridCol>
              </a:tblGrid>
              <a:tr h="446395">
                <a:tc>
                  <a:txBody>
                    <a:bodyPr/>
                    <a:lstStyle/>
                    <a:p>
                      <a:pPr marL="0" indent="0" algn="l">
                        <a:buClr>
                          <a:srgbClr val="00B0F0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ru-RU" sz="1100" kern="1200" dirty="0" smtClean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регулярный</a:t>
                      </a:r>
                      <a:r>
                        <a:rPr lang="ru-RU" sz="1100" kern="1200" baseline="0" dirty="0" smtClean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 мониторинг рынка и компаний из модельных портфелей</a:t>
                      </a:r>
                      <a:endParaRPr lang="ru-RU" sz="1100" kern="1200" dirty="0" smtClean="0">
                        <a:solidFill>
                          <a:schemeClr val="tx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96881924"/>
                  </a:ext>
                </a:extLst>
              </a:tr>
            </a:tbl>
          </a:graphicData>
        </a:graphic>
      </p:graphicFrame>
      <p:sp>
        <p:nvSpPr>
          <p:cNvPr id="132" name="Rectangle 131"/>
          <p:cNvSpPr/>
          <p:nvPr/>
        </p:nvSpPr>
        <p:spPr>
          <a:xfrm>
            <a:off x="505269" y="4476471"/>
            <a:ext cx="2597752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rgbClr val="00B0F0"/>
              </a:buClr>
            </a:pPr>
            <a:r>
              <a:rPr lang="ru-RU" sz="1050" dirty="0">
                <a:solidFill>
                  <a:schemeClr val="tx2"/>
                </a:solidFill>
              </a:rPr>
              <a:t>о</a:t>
            </a:r>
            <a:r>
              <a:rPr lang="ru-RU" sz="1050" dirty="0" smtClean="0">
                <a:solidFill>
                  <a:schemeClr val="tx2"/>
                </a:solidFill>
              </a:rPr>
              <a:t>пытных инвестиционных консультантов и аналитиков</a:t>
            </a:r>
            <a:endParaRPr lang="ru-RU" sz="1050" dirty="0">
              <a:solidFill>
                <a:schemeClr val="tx2"/>
              </a:solidFill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5"/>
          <a:srcRect l="2162" t="6342" r="247" b="2423"/>
          <a:stretch/>
        </p:blipFill>
        <p:spPr>
          <a:xfrm>
            <a:off x="4432933" y="7055327"/>
            <a:ext cx="1375645" cy="2774950"/>
          </a:xfrm>
          <a:prstGeom prst="rect">
            <a:avLst/>
          </a:prstGeom>
        </p:spPr>
      </p:pic>
      <p:pic>
        <p:nvPicPr>
          <p:cNvPr id="136" name="Picture 135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2" t="4283" b="5012"/>
          <a:stretch/>
        </p:blipFill>
        <p:spPr>
          <a:xfrm>
            <a:off x="5467349" y="7319621"/>
            <a:ext cx="1428751" cy="2874177"/>
          </a:xfrm>
          <a:prstGeom prst="rect">
            <a:avLst/>
          </a:prstGeom>
        </p:spPr>
      </p:pic>
      <p:sp>
        <p:nvSpPr>
          <p:cNvPr id="64" name="Rectangle 63"/>
          <p:cNvSpPr/>
          <p:nvPr/>
        </p:nvSpPr>
        <p:spPr>
          <a:xfrm>
            <a:off x="3942100" y="3183662"/>
            <a:ext cx="3429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/>
              <a:t>+ </a:t>
            </a:r>
            <a:r>
              <a:rPr lang="ru-RU" sz="1000" dirty="0"/>
              <a:t>Стандартная комиссия </a:t>
            </a:r>
            <a:r>
              <a:rPr lang="ru-RU" sz="1000" dirty="0" smtClean="0"/>
              <a:t>брокера</a:t>
            </a:r>
            <a:endParaRPr lang="en-US" sz="1000" dirty="0"/>
          </a:p>
        </p:txBody>
      </p:sp>
      <p:sp>
        <p:nvSpPr>
          <p:cNvPr id="66" name="Прямоугольник 39">
            <a:extLst>
              <a:ext uri="{FF2B5EF4-FFF2-40B4-BE49-F238E27FC236}">
                <a16:creationId xmlns:a16="http://schemas.microsoft.com/office/drawing/2014/main" id="{F2769B61-77C0-164C-ABB0-D2C249892DBC}"/>
              </a:ext>
            </a:extLst>
          </p:cNvPr>
          <p:cNvSpPr/>
          <p:nvPr/>
        </p:nvSpPr>
        <p:spPr>
          <a:xfrm>
            <a:off x="614505" y="5759725"/>
            <a:ext cx="2887862" cy="1692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defTabSz="514363">
              <a:defRPr/>
            </a:pPr>
            <a:r>
              <a:rPr lang="ru-RU" sz="1100" b="1" dirty="0" smtClean="0">
                <a:solidFill>
                  <a:schemeClr val="accent1"/>
                </a:solidFill>
              </a:rPr>
              <a:t>Управление рисками портфеля</a:t>
            </a:r>
            <a:endParaRPr lang="ru-RU" sz="1100" b="1" dirty="0">
              <a:solidFill>
                <a:schemeClr val="accent1"/>
              </a:solidFill>
            </a:endParaRPr>
          </a:p>
        </p:txBody>
      </p:sp>
      <p:graphicFrame>
        <p:nvGraphicFramePr>
          <p:cNvPr id="68" name="Table 67"/>
          <p:cNvGraphicFramePr>
            <a:graphicFrameLocks noGrp="1"/>
          </p:cNvGraphicFramePr>
          <p:nvPr>
            <p:extLst/>
          </p:nvPr>
        </p:nvGraphicFramePr>
        <p:xfrm>
          <a:off x="531464" y="5902483"/>
          <a:ext cx="2783277" cy="4463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83277">
                  <a:extLst>
                    <a:ext uri="{9D8B030D-6E8A-4147-A177-3AD203B41FA5}">
                      <a16:colId xmlns:a16="http://schemas.microsoft.com/office/drawing/2014/main" val="2886432972"/>
                    </a:ext>
                  </a:extLst>
                </a:gridCol>
              </a:tblGrid>
              <a:tr h="446395">
                <a:tc>
                  <a:txBody>
                    <a:bodyPr/>
                    <a:lstStyle/>
                    <a:p>
                      <a:pPr marL="0" indent="0" algn="l">
                        <a:buClr>
                          <a:srgbClr val="00B0F0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ru-RU" sz="1100" kern="1200" dirty="0" smtClean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регламентированный</a:t>
                      </a:r>
                      <a:r>
                        <a:rPr lang="ru-RU" sz="1100" kern="1200" baseline="0" dirty="0" smtClean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 инвестиционный процесс + контроль рисков</a:t>
                      </a:r>
                      <a:endParaRPr lang="ru-RU" sz="1100" kern="1200" dirty="0" smtClean="0">
                        <a:solidFill>
                          <a:schemeClr val="tx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96881924"/>
                  </a:ext>
                </a:extLst>
              </a:tr>
            </a:tbl>
          </a:graphicData>
        </a:graphic>
      </p:graphicFrame>
      <p:sp>
        <p:nvSpPr>
          <p:cNvPr id="69" name="Rectangle 68"/>
          <p:cNvSpPr/>
          <p:nvPr/>
        </p:nvSpPr>
        <p:spPr>
          <a:xfrm>
            <a:off x="91971" y="5078507"/>
            <a:ext cx="395581" cy="39558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70" name="Graphic 2">
            <a:extLst>
              <a:ext uri="{FF2B5EF4-FFF2-40B4-BE49-F238E27FC236}">
                <a16:creationId xmlns:a16="http://schemas.microsoft.com/office/drawing/2014/main" id="{35ACE61E-5682-2C49-A8C9-D835FC30393D}"/>
              </a:ext>
            </a:extLst>
          </p:cNvPr>
          <p:cNvGrpSpPr/>
          <p:nvPr/>
        </p:nvGrpSpPr>
        <p:grpSpPr>
          <a:xfrm>
            <a:off x="159524" y="5149211"/>
            <a:ext cx="260474" cy="259937"/>
            <a:chOff x="7913941" y="6285738"/>
            <a:chExt cx="374151" cy="373380"/>
          </a:xfrm>
          <a:solidFill>
            <a:schemeClr val="bg1"/>
          </a:solidFill>
        </p:grpSpPr>
        <p:sp>
          <p:nvSpPr>
            <p:cNvPr id="71" name="Freeform 2684">
              <a:extLst>
                <a:ext uri="{FF2B5EF4-FFF2-40B4-BE49-F238E27FC236}">
                  <a16:creationId xmlns:a16="http://schemas.microsoft.com/office/drawing/2014/main" id="{FD7397C6-640A-864D-BB2A-E61E78B61085}"/>
                </a:ext>
              </a:extLst>
            </p:cNvPr>
            <p:cNvSpPr/>
            <p:nvPr/>
          </p:nvSpPr>
          <p:spPr>
            <a:xfrm>
              <a:off x="7948421" y="6320980"/>
              <a:ext cx="222504" cy="222313"/>
            </a:xfrm>
            <a:custGeom>
              <a:avLst/>
              <a:gdLst>
                <a:gd name="connsiteX0" fmla="*/ 111252 w 222504"/>
                <a:gd name="connsiteY0" fmla="*/ 222314 h 222313"/>
                <a:gd name="connsiteX1" fmla="*/ 32766 w 222504"/>
                <a:gd name="connsiteY1" fmla="*/ 189548 h 222313"/>
                <a:gd name="connsiteX2" fmla="*/ 0 w 222504"/>
                <a:gd name="connsiteY2" fmla="*/ 111061 h 222313"/>
                <a:gd name="connsiteX3" fmla="*/ 32766 w 222504"/>
                <a:gd name="connsiteY3" fmla="*/ 32576 h 222313"/>
                <a:gd name="connsiteX4" fmla="*/ 189738 w 222504"/>
                <a:gd name="connsiteY4" fmla="*/ 32576 h 222313"/>
                <a:gd name="connsiteX5" fmla="*/ 189738 w 222504"/>
                <a:gd name="connsiteY5" fmla="*/ 32576 h 222313"/>
                <a:gd name="connsiteX6" fmla="*/ 189738 w 222504"/>
                <a:gd name="connsiteY6" fmla="*/ 32576 h 222313"/>
                <a:gd name="connsiteX7" fmla="*/ 222504 w 222504"/>
                <a:gd name="connsiteY7" fmla="*/ 111061 h 222313"/>
                <a:gd name="connsiteX8" fmla="*/ 189738 w 222504"/>
                <a:gd name="connsiteY8" fmla="*/ 189548 h 222313"/>
                <a:gd name="connsiteX9" fmla="*/ 111252 w 222504"/>
                <a:gd name="connsiteY9" fmla="*/ 222314 h 222313"/>
                <a:gd name="connsiteX10" fmla="*/ 111252 w 222504"/>
                <a:gd name="connsiteY10" fmla="*/ 15050 h 222313"/>
                <a:gd name="connsiteX11" fmla="*/ 43434 w 222504"/>
                <a:gd name="connsiteY11" fmla="*/ 43244 h 222313"/>
                <a:gd name="connsiteX12" fmla="*/ 15240 w 222504"/>
                <a:gd name="connsiteY12" fmla="*/ 111061 h 222313"/>
                <a:gd name="connsiteX13" fmla="*/ 43434 w 222504"/>
                <a:gd name="connsiteY13" fmla="*/ 178880 h 222313"/>
                <a:gd name="connsiteX14" fmla="*/ 179070 w 222504"/>
                <a:gd name="connsiteY14" fmla="*/ 178880 h 222313"/>
                <a:gd name="connsiteX15" fmla="*/ 207264 w 222504"/>
                <a:gd name="connsiteY15" fmla="*/ 111061 h 222313"/>
                <a:gd name="connsiteX16" fmla="*/ 179070 w 222504"/>
                <a:gd name="connsiteY16" fmla="*/ 43244 h 222313"/>
                <a:gd name="connsiteX17" fmla="*/ 179070 w 222504"/>
                <a:gd name="connsiteY17" fmla="*/ 43244 h 222313"/>
                <a:gd name="connsiteX18" fmla="*/ 111252 w 222504"/>
                <a:gd name="connsiteY18" fmla="*/ 15050 h 222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22504" h="222313">
                  <a:moveTo>
                    <a:pt x="111252" y="222314"/>
                  </a:moveTo>
                  <a:cubicBezTo>
                    <a:pt x="83058" y="222314"/>
                    <a:pt x="54102" y="211646"/>
                    <a:pt x="32766" y="189548"/>
                  </a:cubicBezTo>
                  <a:cubicBezTo>
                    <a:pt x="11430" y="168211"/>
                    <a:pt x="0" y="140780"/>
                    <a:pt x="0" y="111061"/>
                  </a:cubicBezTo>
                  <a:cubicBezTo>
                    <a:pt x="0" y="81344"/>
                    <a:pt x="11430" y="53150"/>
                    <a:pt x="32766" y="32576"/>
                  </a:cubicBezTo>
                  <a:cubicBezTo>
                    <a:pt x="76200" y="-10859"/>
                    <a:pt x="146304" y="-10859"/>
                    <a:pt x="189738" y="32576"/>
                  </a:cubicBezTo>
                  <a:lnTo>
                    <a:pt x="189738" y="32576"/>
                  </a:lnTo>
                  <a:lnTo>
                    <a:pt x="189738" y="32576"/>
                  </a:lnTo>
                  <a:cubicBezTo>
                    <a:pt x="211074" y="53911"/>
                    <a:pt x="222504" y="81344"/>
                    <a:pt x="222504" y="111061"/>
                  </a:cubicBezTo>
                  <a:cubicBezTo>
                    <a:pt x="222504" y="140780"/>
                    <a:pt x="211074" y="168974"/>
                    <a:pt x="189738" y="189548"/>
                  </a:cubicBezTo>
                  <a:cubicBezTo>
                    <a:pt x="168402" y="210884"/>
                    <a:pt x="139446" y="222314"/>
                    <a:pt x="111252" y="222314"/>
                  </a:cubicBezTo>
                  <a:close/>
                  <a:moveTo>
                    <a:pt x="111252" y="15050"/>
                  </a:moveTo>
                  <a:cubicBezTo>
                    <a:pt x="86868" y="15050"/>
                    <a:pt x="62484" y="24194"/>
                    <a:pt x="43434" y="43244"/>
                  </a:cubicBezTo>
                  <a:cubicBezTo>
                    <a:pt x="25146" y="61531"/>
                    <a:pt x="15240" y="85154"/>
                    <a:pt x="15240" y="111061"/>
                  </a:cubicBezTo>
                  <a:cubicBezTo>
                    <a:pt x="15240" y="136970"/>
                    <a:pt x="25146" y="160591"/>
                    <a:pt x="43434" y="178880"/>
                  </a:cubicBezTo>
                  <a:cubicBezTo>
                    <a:pt x="80772" y="216218"/>
                    <a:pt x="141732" y="216218"/>
                    <a:pt x="179070" y="178880"/>
                  </a:cubicBezTo>
                  <a:cubicBezTo>
                    <a:pt x="197358" y="160591"/>
                    <a:pt x="207264" y="136970"/>
                    <a:pt x="207264" y="111061"/>
                  </a:cubicBezTo>
                  <a:cubicBezTo>
                    <a:pt x="207264" y="85154"/>
                    <a:pt x="197358" y="61531"/>
                    <a:pt x="179070" y="43244"/>
                  </a:cubicBezTo>
                  <a:lnTo>
                    <a:pt x="179070" y="43244"/>
                  </a:lnTo>
                  <a:cubicBezTo>
                    <a:pt x="160020" y="24194"/>
                    <a:pt x="135636" y="15050"/>
                    <a:pt x="111252" y="15050"/>
                  </a:cubicBezTo>
                  <a:close/>
                </a:path>
              </a:pathLst>
            </a:custGeom>
            <a:grpFill/>
            <a:ln w="76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2" name="Freeform 2685">
              <a:extLst>
                <a:ext uri="{FF2B5EF4-FFF2-40B4-BE49-F238E27FC236}">
                  <a16:creationId xmlns:a16="http://schemas.microsoft.com/office/drawing/2014/main" id="{89B1F70C-C26D-BC4C-8F69-62515EE8757E}"/>
                </a:ext>
              </a:extLst>
            </p:cNvPr>
            <p:cNvSpPr/>
            <p:nvPr/>
          </p:nvSpPr>
          <p:spPr>
            <a:xfrm>
              <a:off x="7913941" y="6285738"/>
              <a:ext cx="374151" cy="373380"/>
            </a:xfrm>
            <a:custGeom>
              <a:avLst/>
              <a:gdLst>
                <a:gd name="connsiteX0" fmla="*/ 335470 w 374151"/>
                <a:gd name="connsiteY0" fmla="*/ 373380 h 373380"/>
                <a:gd name="connsiteX1" fmla="*/ 314134 w 374151"/>
                <a:gd name="connsiteY1" fmla="*/ 364236 h 373380"/>
                <a:gd name="connsiteX2" fmla="*/ 221170 w 374151"/>
                <a:gd name="connsiteY2" fmla="*/ 271272 h 373380"/>
                <a:gd name="connsiteX3" fmla="*/ 42863 w 374151"/>
                <a:gd name="connsiteY3" fmla="*/ 249174 h 373380"/>
                <a:gd name="connsiteX4" fmla="*/ 42863 w 374151"/>
                <a:gd name="connsiteY4" fmla="*/ 42672 h 373380"/>
                <a:gd name="connsiteX5" fmla="*/ 146494 w 374151"/>
                <a:gd name="connsiteY5" fmla="*/ 0 h 373380"/>
                <a:gd name="connsiteX6" fmla="*/ 250127 w 374151"/>
                <a:gd name="connsiteY6" fmla="*/ 42672 h 373380"/>
                <a:gd name="connsiteX7" fmla="*/ 272224 w 374151"/>
                <a:gd name="connsiteY7" fmla="*/ 220980 h 373380"/>
                <a:gd name="connsiteX8" fmla="*/ 365188 w 374151"/>
                <a:gd name="connsiteY8" fmla="*/ 313944 h 373380"/>
                <a:gd name="connsiteX9" fmla="*/ 365950 w 374151"/>
                <a:gd name="connsiteY9" fmla="*/ 355854 h 373380"/>
                <a:gd name="connsiteX10" fmla="*/ 357568 w 374151"/>
                <a:gd name="connsiteY10" fmla="*/ 364236 h 373380"/>
                <a:gd name="connsiteX11" fmla="*/ 335470 w 374151"/>
                <a:gd name="connsiteY11" fmla="*/ 373380 h 373380"/>
                <a:gd name="connsiteX12" fmla="*/ 224980 w 374151"/>
                <a:gd name="connsiteY12" fmla="*/ 250698 h 373380"/>
                <a:gd name="connsiteX13" fmla="*/ 228790 w 374151"/>
                <a:gd name="connsiteY13" fmla="*/ 257556 h 373380"/>
                <a:gd name="connsiteX14" fmla="*/ 231077 w 374151"/>
                <a:gd name="connsiteY14" fmla="*/ 260604 h 373380"/>
                <a:gd name="connsiteX15" fmla="*/ 324040 w 374151"/>
                <a:gd name="connsiteY15" fmla="*/ 353568 h 373380"/>
                <a:gd name="connsiteX16" fmla="*/ 344614 w 374151"/>
                <a:gd name="connsiteY16" fmla="*/ 354330 h 373380"/>
                <a:gd name="connsiteX17" fmla="*/ 352997 w 374151"/>
                <a:gd name="connsiteY17" fmla="*/ 345948 h 373380"/>
                <a:gd name="connsiteX18" fmla="*/ 352234 w 374151"/>
                <a:gd name="connsiteY18" fmla="*/ 325374 h 373380"/>
                <a:gd name="connsiteX19" fmla="*/ 259270 w 374151"/>
                <a:gd name="connsiteY19" fmla="*/ 232410 h 373380"/>
                <a:gd name="connsiteX20" fmla="*/ 256223 w 374151"/>
                <a:gd name="connsiteY20" fmla="*/ 230124 h 373380"/>
                <a:gd name="connsiteX21" fmla="*/ 249364 w 374151"/>
                <a:gd name="connsiteY21" fmla="*/ 226314 h 373380"/>
                <a:gd name="connsiteX22" fmla="*/ 253937 w 374151"/>
                <a:gd name="connsiteY22" fmla="*/ 219456 h 373380"/>
                <a:gd name="connsiteX23" fmla="*/ 237173 w 374151"/>
                <a:gd name="connsiteY23" fmla="*/ 54102 h 373380"/>
                <a:gd name="connsiteX24" fmla="*/ 237173 w 374151"/>
                <a:gd name="connsiteY24" fmla="*/ 54102 h 373380"/>
                <a:gd name="connsiteX25" fmla="*/ 144208 w 374151"/>
                <a:gd name="connsiteY25" fmla="*/ 16002 h 373380"/>
                <a:gd name="connsiteX26" fmla="*/ 51244 w 374151"/>
                <a:gd name="connsiteY26" fmla="*/ 54102 h 373380"/>
                <a:gd name="connsiteX27" fmla="*/ 51244 w 374151"/>
                <a:gd name="connsiteY27" fmla="*/ 239268 h 373380"/>
                <a:gd name="connsiteX28" fmla="*/ 216598 w 374151"/>
                <a:gd name="connsiteY28" fmla="*/ 255270 h 373380"/>
                <a:gd name="connsiteX29" fmla="*/ 224980 w 374151"/>
                <a:gd name="connsiteY29" fmla="*/ 250698 h 373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74151" h="373380">
                  <a:moveTo>
                    <a:pt x="335470" y="373380"/>
                  </a:moveTo>
                  <a:cubicBezTo>
                    <a:pt x="327850" y="373380"/>
                    <a:pt x="320230" y="370332"/>
                    <a:pt x="314134" y="364236"/>
                  </a:cubicBezTo>
                  <a:lnTo>
                    <a:pt x="221170" y="271272"/>
                  </a:lnTo>
                  <a:cubicBezTo>
                    <a:pt x="164020" y="305562"/>
                    <a:pt x="90107" y="296418"/>
                    <a:pt x="42863" y="249174"/>
                  </a:cubicBezTo>
                  <a:cubicBezTo>
                    <a:pt x="-14288" y="192024"/>
                    <a:pt x="-14288" y="99060"/>
                    <a:pt x="42863" y="42672"/>
                  </a:cubicBezTo>
                  <a:cubicBezTo>
                    <a:pt x="70294" y="15240"/>
                    <a:pt x="106870" y="0"/>
                    <a:pt x="146494" y="0"/>
                  </a:cubicBezTo>
                  <a:cubicBezTo>
                    <a:pt x="185357" y="0"/>
                    <a:pt x="221933" y="15240"/>
                    <a:pt x="250127" y="42672"/>
                  </a:cubicBezTo>
                  <a:cubicBezTo>
                    <a:pt x="297370" y="89916"/>
                    <a:pt x="306514" y="164592"/>
                    <a:pt x="272224" y="220980"/>
                  </a:cubicBezTo>
                  <a:lnTo>
                    <a:pt x="365188" y="313944"/>
                  </a:lnTo>
                  <a:cubicBezTo>
                    <a:pt x="376618" y="325374"/>
                    <a:pt x="377380" y="344424"/>
                    <a:pt x="365950" y="355854"/>
                  </a:cubicBezTo>
                  <a:lnTo>
                    <a:pt x="357568" y="364236"/>
                  </a:lnTo>
                  <a:cubicBezTo>
                    <a:pt x="349948" y="370332"/>
                    <a:pt x="342328" y="373380"/>
                    <a:pt x="335470" y="373380"/>
                  </a:cubicBezTo>
                  <a:close/>
                  <a:moveTo>
                    <a:pt x="224980" y="250698"/>
                  </a:moveTo>
                  <a:lnTo>
                    <a:pt x="228790" y="257556"/>
                  </a:lnTo>
                  <a:cubicBezTo>
                    <a:pt x="229553" y="259080"/>
                    <a:pt x="230314" y="259842"/>
                    <a:pt x="231077" y="260604"/>
                  </a:cubicBezTo>
                  <a:lnTo>
                    <a:pt x="324040" y="353568"/>
                  </a:lnTo>
                  <a:cubicBezTo>
                    <a:pt x="330137" y="359664"/>
                    <a:pt x="339280" y="359664"/>
                    <a:pt x="344614" y="354330"/>
                  </a:cubicBezTo>
                  <a:lnTo>
                    <a:pt x="352997" y="345948"/>
                  </a:lnTo>
                  <a:cubicBezTo>
                    <a:pt x="358330" y="340614"/>
                    <a:pt x="358330" y="331470"/>
                    <a:pt x="352234" y="325374"/>
                  </a:cubicBezTo>
                  <a:lnTo>
                    <a:pt x="259270" y="232410"/>
                  </a:lnTo>
                  <a:cubicBezTo>
                    <a:pt x="258508" y="231648"/>
                    <a:pt x="257747" y="230886"/>
                    <a:pt x="256223" y="230124"/>
                  </a:cubicBezTo>
                  <a:lnTo>
                    <a:pt x="249364" y="226314"/>
                  </a:lnTo>
                  <a:lnTo>
                    <a:pt x="253937" y="219456"/>
                  </a:lnTo>
                  <a:cubicBezTo>
                    <a:pt x="288227" y="167640"/>
                    <a:pt x="281368" y="98298"/>
                    <a:pt x="237173" y="54102"/>
                  </a:cubicBezTo>
                  <a:lnTo>
                    <a:pt x="237173" y="54102"/>
                  </a:lnTo>
                  <a:cubicBezTo>
                    <a:pt x="212788" y="29718"/>
                    <a:pt x="179260" y="16002"/>
                    <a:pt x="144208" y="16002"/>
                  </a:cubicBezTo>
                  <a:cubicBezTo>
                    <a:pt x="109157" y="16002"/>
                    <a:pt x="76390" y="29718"/>
                    <a:pt x="51244" y="54102"/>
                  </a:cubicBezTo>
                  <a:cubicBezTo>
                    <a:pt x="190" y="105156"/>
                    <a:pt x="190" y="188214"/>
                    <a:pt x="51244" y="239268"/>
                  </a:cubicBezTo>
                  <a:cubicBezTo>
                    <a:pt x="95440" y="283464"/>
                    <a:pt x="164783" y="290322"/>
                    <a:pt x="216598" y="255270"/>
                  </a:cubicBezTo>
                  <a:lnTo>
                    <a:pt x="224980" y="250698"/>
                  </a:lnTo>
                  <a:close/>
                </a:path>
              </a:pathLst>
            </a:custGeom>
            <a:grpFill/>
            <a:ln w="76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3" name="Freeform 2686">
              <a:extLst>
                <a:ext uri="{FF2B5EF4-FFF2-40B4-BE49-F238E27FC236}">
                  <a16:creationId xmlns:a16="http://schemas.microsoft.com/office/drawing/2014/main" id="{7CA551BB-9C5D-D545-95BA-1D9DC14E5058}"/>
                </a:ext>
              </a:extLst>
            </p:cNvPr>
            <p:cNvSpPr/>
            <p:nvPr/>
          </p:nvSpPr>
          <p:spPr>
            <a:xfrm>
              <a:off x="7982711" y="6389370"/>
              <a:ext cx="43434" cy="137921"/>
            </a:xfrm>
            <a:custGeom>
              <a:avLst/>
              <a:gdLst>
                <a:gd name="connsiteX0" fmla="*/ 43434 w 43434"/>
                <a:gd name="connsiteY0" fmla="*/ 137922 h 137921"/>
                <a:gd name="connsiteX1" fmla="*/ 28194 w 43434"/>
                <a:gd name="connsiteY1" fmla="*/ 137922 h 137921"/>
                <a:gd name="connsiteX2" fmla="*/ 28194 w 43434"/>
                <a:gd name="connsiteY2" fmla="*/ 15240 h 137921"/>
                <a:gd name="connsiteX3" fmla="*/ 15240 w 43434"/>
                <a:gd name="connsiteY3" fmla="*/ 15240 h 137921"/>
                <a:gd name="connsiteX4" fmla="*/ 15240 w 43434"/>
                <a:gd name="connsiteY4" fmla="*/ 118110 h 137921"/>
                <a:gd name="connsiteX5" fmla="*/ 0 w 43434"/>
                <a:gd name="connsiteY5" fmla="*/ 118110 h 137921"/>
                <a:gd name="connsiteX6" fmla="*/ 0 w 43434"/>
                <a:gd name="connsiteY6" fmla="*/ 0 h 137921"/>
                <a:gd name="connsiteX7" fmla="*/ 43434 w 43434"/>
                <a:gd name="connsiteY7" fmla="*/ 0 h 137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434" h="137921">
                  <a:moveTo>
                    <a:pt x="43434" y="137922"/>
                  </a:moveTo>
                  <a:lnTo>
                    <a:pt x="28194" y="137922"/>
                  </a:lnTo>
                  <a:lnTo>
                    <a:pt x="28194" y="15240"/>
                  </a:lnTo>
                  <a:lnTo>
                    <a:pt x="15240" y="15240"/>
                  </a:lnTo>
                  <a:lnTo>
                    <a:pt x="15240" y="118110"/>
                  </a:lnTo>
                  <a:lnTo>
                    <a:pt x="0" y="118110"/>
                  </a:lnTo>
                  <a:lnTo>
                    <a:pt x="0" y="0"/>
                  </a:lnTo>
                  <a:lnTo>
                    <a:pt x="43434" y="0"/>
                  </a:lnTo>
                  <a:close/>
                </a:path>
              </a:pathLst>
            </a:custGeom>
            <a:grpFill/>
            <a:ln w="76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4" name="Freeform 2687">
              <a:extLst>
                <a:ext uri="{FF2B5EF4-FFF2-40B4-BE49-F238E27FC236}">
                  <a16:creationId xmlns:a16="http://schemas.microsoft.com/office/drawing/2014/main" id="{D917604E-74AF-214F-8AEA-5C6A781731F3}"/>
                </a:ext>
              </a:extLst>
            </p:cNvPr>
            <p:cNvSpPr/>
            <p:nvPr/>
          </p:nvSpPr>
          <p:spPr>
            <a:xfrm>
              <a:off x="8037575" y="6347460"/>
              <a:ext cx="44195" cy="188214"/>
            </a:xfrm>
            <a:custGeom>
              <a:avLst/>
              <a:gdLst>
                <a:gd name="connsiteX0" fmla="*/ 44196 w 44195"/>
                <a:gd name="connsiteY0" fmla="*/ 188214 h 188214"/>
                <a:gd name="connsiteX1" fmla="*/ 28956 w 44195"/>
                <a:gd name="connsiteY1" fmla="*/ 188214 h 188214"/>
                <a:gd name="connsiteX2" fmla="*/ 28956 w 44195"/>
                <a:gd name="connsiteY2" fmla="*/ 15240 h 188214"/>
                <a:gd name="connsiteX3" fmla="*/ 15240 w 44195"/>
                <a:gd name="connsiteY3" fmla="*/ 15240 h 188214"/>
                <a:gd name="connsiteX4" fmla="*/ 15240 w 44195"/>
                <a:gd name="connsiteY4" fmla="*/ 188214 h 188214"/>
                <a:gd name="connsiteX5" fmla="*/ 0 w 44195"/>
                <a:gd name="connsiteY5" fmla="*/ 188214 h 188214"/>
                <a:gd name="connsiteX6" fmla="*/ 0 w 44195"/>
                <a:gd name="connsiteY6" fmla="*/ 0 h 188214"/>
                <a:gd name="connsiteX7" fmla="*/ 44196 w 44195"/>
                <a:gd name="connsiteY7" fmla="*/ 0 h 188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195" h="188214">
                  <a:moveTo>
                    <a:pt x="44196" y="188214"/>
                  </a:moveTo>
                  <a:lnTo>
                    <a:pt x="28956" y="188214"/>
                  </a:lnTo>
                  <a:lnTo>
                    <a:pt x="28956" y="15240"/>
                  </a:lnTo>
                  <a:lnTo>
                    <a:pt x="15240" y="15240"/>
                  </a:lnTo>
                  <a:lnTo>
                    <a:pt x="15240" y="188214"/>
                  </a:lnTo>
                  <a:lnTo>
                    <a:pt x="0" y="188214"/>
                  </a:lnTo>
                  <a:lnTo>
                    <a:pt x="0" y="0"/>
                  </a:lnTo>
                  <a:lnTo>
                    <a:pt x="44196" y="0"/>
                  </a:lnTo>
                  <a:close/>
                </a:path>
              </a:pathLst>
            </a:custGeom>
            <a:grpFill/>
            <a:ln w="76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5" name="Freeform 2688">
              <a:extLst>
                <a:ext uri="{FF2B5EF4-FFF2-40B4-BE49-F238E27FC236}">
                  <a16:creationId xmlns:a16="http://schemas.microsoft.com/office/drawing/2014/main" id="{5AC70049-797C-354D-9FCE-49102EA535FD}"/>
                </a:ext>
              </a:extLst>
            </p:cNvPr>
            <p:cNvSpPr/>
            <p:nvPr/>
          </p:nvSpPr>
          <p:spPr>
            <a:xfrm>
              <a:off x="8092440" y="6424421"/>
              <a:ext cx="44195" cy="102870"/>
            </a:xfrm>
            <a:custGeom>
              <a:avLst/>
              <a:gdLst>
                <a:gd name="connsiteX0" fmla="*/ 15240 w 44195"/>
                <a:gd name="connsiteY0" fmla="*/ 102870 h 102870"/>
                <a:gd name="connsiteX1" fmla="*/ 0 w 44195"/>
                <a:gd name="connsiteY1" fmla="*/ 102870 h 102870"/>
                <a:gd name="connsiteX2" fmla="*/ 0 w 44195"/>
                <a:gd name="connsiteY2" fmla="*/ 0 h 102870"/>
                <a:gd name="connsiteX3" fmla="*/ 44196 w 44195"/>
                <a:gd name="connsiteY3" fmla="*/ 0 h 102870"/>
                <a:gd name="connsiteX4" fmla="*/ 44196 w 44195"/>
                <a:gd name="connsiteY4" fmla="*/ 83820 h 102870"/>
                <a:gd name="connsiteX5" fmla="*/ 28956 w 44195"/>
                <a:gd name="connsiteY5" fmla="*/ 83820 h 102870"/>
                <a:gd name="connsiteX6" fmla="*/ 28956 w 44195"/>
                <a:gd name="connsiteY6" fmla="*/ 15240 h 102870"/>
                <a:gd name="connsiteX7" fmla="*/ 15240 w 44195"/>
                <a:gd name="connsiteY7" fmla="*/ 15240 h 102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195" h="102870">
                  <a:moveTo>
                    <a:pt x="15240" y="102870"/>
                  </a:moveTo>
                  <a:lnTo>
                    <a:pt x="0" y="102870"/>
                  </a:lnTo>
                  <a:lnTo>
                    <a:pt x="0" y="0"/>
                  </a:lnTo>
                  <a:lnTo>
                    <a:pt x="44196" y="0"/>
                  </a:lnTo>
                  <a:lnTo>
                    <a:pt x="44196" y="83820"/>
                  </a:lnTo>
                  <a:lnTo>
                    <a:pt x="28956" y="83820"/>
                  </a:lnTo>
                  <a:lnTo>
                    <a:pt x="28956" y="15240"/>
                  </a:lnTo>
                  <a:lnTo>
                    <a:pt x="15240" y="15240"/>
                  </a:lnTo>
                  <a:close/>
                </a:path>
              </a:pathLst>
            </a:custGeom>
            <a:grpFill/>
            <a:ln w="76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sp>
        <p:nvSpPr>
          <p:cNvPr id="76" name="Rectangle 75"/>
          <p:cNvSpPr/>
          <p:nvPr/>
        </p:nvSpPr>
        <p:spPr>
          <a:xfrm>
            <a:off x="93059" y="5768798"/>
            <a:ext cx="395581" cy="39558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1" name="Прямоугольник 42">
            <a:extLst>
              <a:ext uri="{FF2B5EF4-FFF2-40B4-BE49-F238E27FC236}">
                <a16:creationId xmlns:a16="http://schemas.microsoft.com/office/drawing/2014/main" id="{8785E341-4759-3147-BA8D-6C03DC8B3219}"/>
              </a:ext>
            </a:extLst>
          </p:cNvPr>
          <p:cNvSpPr/>
          <p:nvPr/>
        </p:nvSpPr>
        <p:spPr>
          <a:xfrm>
            <a:off x="3753627" y="4352210"/>
            <a:ext cx="2292294" cy="1692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defTabSz="514363"/>
            <a:r>
              <a:rPr lang="ru-RU" sz="1100" b="1" dirty="0" smtClean="0">
                <a:solidFill>
                  <a:schemeClr val="accent1"/>
                </a:solidFill>
              </a:rPr>
              <a:t>Удобный формат коммуникации</a:t>
            </a:r>
            <a:endParaRPr lang="ru-RU" sz="1100" b="1" dirty="0">
              <a:solidFill>
                <a:schemeClr val="accent1"/>
              </a:solidFill>
            </a:endParaRPr>
          </a:p>
        </p:txBody>
      </p:sp>
      <p:sp>
        <p:nvSpPr>
          <p:cNvPr id="92" name="Rectangle 91"/>
          <p:cNvSpPr/>
          <p:nvPr/>
        </p:nvSpPr>
        <p:spPr>
          <a:xfrm>
            <a:off x="3249785" y="4376059"/>
            <a:ext cx="395581" cy="39558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aphicFrame>
        <p:nvGraphicFramePr>
          <p:cNvPr id="138" name="Table 137"/>
          <p:cNvGraphicFramePr>
            <a:graphicFrameLocks noGrp="1"/>
          </p:cNvGraphicFramePr>
          <p:nvPr>
            <p:extLst/>
          </p:nvPr>
        </p:nvGraphicFramePr>
        <p:xfrm>
          <a:off x="3663082" y="5192941"/>
          <a:ext cx="2783277" cy="4463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83277">
                  <a:extLst>
                    <a:ext uri="{9D8B030D-6E8A-4147-A177-3AD203B41FA5}">
                      <a16:colId xmlns:a16="http://schemas.microsoft.com/office/drawing/2014/main" val="2886432972"/>
                    </a:ext>
                  </a:extLst>
                </a:gridCol>
              </a:tblGrid>
              <a:tr h="446395">
                <a:tc>
                  <a:txBody>
                    <a:bodyPr/>
                    <a:lstStyle/>
                    <a:p>
                      <a:pPr marL="0" indent="0" algn="l">
                        <a:buClr>
                          <a:srgbClr val="00B0F0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ru-RU" sz="1100" kern="1200" dirty="0" smtClean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рекомендации по акциям,</a:t>
                      </a:r>
                      <a:r>
                        <a:rPr lang="ru-RU" sz="1100" kern="1200" baseline="0" dirty="0" smtClean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 облигациям и биржевым фондам</a:t>
                      </a:r>
                      <a:endParaRPr lang="ru-RU" sz="1100" kern="1200" dirty="0" smtClean="0">
                        <a:solidFill>
                          <a:schemeClr val="tx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96881924"/>
                  </a:ext>
                </a:extLst>
              </a:tr>
            </a:tbl>
          </a:graphicData>
        </a:graphic>
      </p:graphicFrame>
      <p:sp>
        <p:nvSpPr>
          <p:cNvPr id="139" name="Rectangle 138"/>
          <p:cNvSpPr/>
          <p:nvPr/>
        </p:nvSpPr>
        <p:spPr>
          <a:xfrm>
            <a:off x="3663083" y="4476471"/>
            <a:ext cx="2597752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rgbClr val="00B0F0"/>
              </a:buClr>
            </a:pPr>
            <a:r>
              <a:rPr lang="ru-RU" sz="1050" dirty="0">
                <a:solidFill>
                  <a:schemeClr val="tx2"/>
                </a:solidFill>
              </a:rPr>
              <a:t>п</a:t>
            </a:r>
            <a:r>
              <a:rPr lang="ru-RU" sz="1050" dirty="0" smtClean="0">
                <a:solidFill>
                  <a:schemeClr val="tx2"/>
                </a:solidFill>
              </a:rPr>
              <a:t>олучение и исполнение рекомендаций через приложение</a:t>
            </a:r>
            <a:endParaRPr lang="ru-RU" sz="1050" dirty="0">
              <a:solidFill>
                <a:schemeClr val="tx2"/>
              </a:solidFill>
            </a:endParaRPr>
          </a:p>
        </p:txBody>
      </p:sp>
      <p:graphicFrame>
        <p:nvGraphicFramePr>
          <p:cNvPr id="140" name="Table 139"/>
          <p:cNvGraphicFramePr>
            <a:graphicFrameLocks noGrp="1"/>
          </p:cNvGraphicFramePr>
          <p:nvPr>
            <p:extLst/>
          </p:nvPr>
        </p:nvGraphicFramePr>
        <p:xfrm>
          <a:off x="3653882" y="5894738"/>
          <a:ext cx="2783277" cy="4463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83277">
                  <a:extLst>
                    <a:ext uri="{9D8B030D-6E8A-4147-A177-3AD203B41FA5}">
                      <a16:colId xmlns:a16="http://schemas.microsoft.com/office/drawing/2014/main" val="2886432972"/>
                    </a:ext>
                  </a:extLst>
                </a:gridCol>
              </a:tblGrid>
              <a:tr h="446395">
                <a:tc>
                  <a:txBody>
                    <a:bodyPr/>
                    <a:lstStyle/>
                    <a:p>
                      <a:pPr marL="0" indent="0" algn="l">
                        <a:buClr>
                          <a:srgbClr val="00B0F0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ru-RU" sz="1100" kern="1200" dirty="0" smtClean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тактические идеи и </a:t>
                      </a:r>
                      <a:r>
                        <a:rPr lang="ru-RU" sz="1100" kern="1200" dirty="0" err="1" smtClean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ребалансировка</a:t>
                      </a:r>
                      <a:r>
                        <a:rPr lang="ru-RU" sz="1100" kern="1200" dirty="0" smtClean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 портфеля не реже одного раза в месяц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96881924"/>
                  </a:ext>
                </a:extLst>
              </a:tr>
            </a:tbl>
          </a:graphicData>
        </a:graphic>
      </p:graphicFrame>
      <p:sp>
        <p:nvSpPr>
          <p:cNvPr id="141" name="Rectangle 140"/>
          <p:cNvSpPr/>
          <p:nvPr/>
        </p:nvSpPr>
        <p:spPr>
          <a:xfrm>
            <a:off x="3249785" y="5078507"/>
            <a:ext cx="395581" cy="39558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8" name="Rectangle 147"/>
          <p:cNvSpPr/>
          <p:nvPr/>
        </p:nvSpPr>
        <p:spPr>
          <a:xfrm>
            <a:off x="3250873" y="5768798"/>
            <a:ext cx="395581" cy="39558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5" name="Прямоугольник 42">
            <a:extLst>
              <a:ext uri="{FF2B5EF4-FFF2-40B4-BE49-F238E27FC236}">
                <a16:creationId xmlns:a16="http://schemas.microsoft.com/office/drawing/2014/main" id="{8785E341-4759-3147-BA8D-6C03DC8B3219}"/>
              </a:ext>
            </a:extLst>
          </p:cNvPr>
          <p:cNvSpPr/>
          <p:nvPr/>
        </p:nvSpPr>
        <p:spPr>
          <a:xfrm>
            <a:off x="3753627" y="5055559"/>
            <a:ext cx="3039294" cy="1692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defTabSz="514363"/>
            <a:r>
              <a:rPr lang="ru-RU" sz="1100" b="1" dirty="0" smtClean="0">
                <a:solidFill>
                  <a:schemeClr val="accent1"/>
                </a:solidFill>
              </a:rPr>
              <a:t>Широкий спектр инструментов и стратегий</a:t>
            </a:r>
            <a:endParaRPr lang="ru-RU" sz="1100" b="1" dirty="0">
              <a:solidFill>
                <a:schemeClr val="accent1"/>
              </a:solidFill>
            </a:endParaRPr>
          </a:p>
        </p:txBody>
      </p:sp>
      <p:sp>
        <p:nvSpPr>
          <p:cNvPr id="156" name="Прямоугольник 42">
            <a:extLst>
              <a:ext uri="{FF2B5EF4-FFF2-40B4-BE49-F238E27FC236}">
                <a16:creationId xmlns:a16="http://schemas.microsoft.com/office/drawing/2014/main" id="{8785E341-4759-3147-BA8D-6C03DC8B3219}"/>
              </a:ext>
            </a:extLst>
          </p:cNvPr>
          <p:cNvSpPr/>
          <p:nvPr/>
        </p:nvSpPr>
        <p:spPr>
          <a:xfrm>
            <a:off x="3752921" y="5753552"/>
            <a:ext cx="2470228" cy="1692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defTabSz="514363"/>
            <a:r>
              <a:rPr lang="ru-RU" sz="1100" b="1" dirty="0" smtClean="0">
                <a:solidFill>
                  <a:schemeClr val="accent1"/>
                </a:solidFill>
              </a:rPr>
              <a:t>Регулярные инвестиционные идеи</a:t>
            </a:r>
            <a:endParaRPr lang="ru-RU" sz="1100" b="1" dirty="0">
              <a:solidFill>
                <a:schemeClr val="accent1"/>
              </a:solidFill>
            </a:endParaRPr>
          </a:p>
        </p:txBody>
      </p:sp>
      <p:grpSp>
        <p:nvGrpSpPr>
          <p:cNvPr id="157" name="Рисунок 393">
            <a:extLst>
              <a:ext uri="{FF2B5EF4-FFF2-40B4-BE49-F238E27FC236}">
                <a16:creationId xmlns:a16="http://schemas.microsoft.com/office/drawing/2014/main" id="{C7E1A50C-53F8-764B-8420-8F90950C3A5B}"/>
              </a:ext>
            </a:extLst>
          </p:cNvPr>
          <p:cNvGrpSpPr/>
          <p:nvPr/>
        </p:nvGrpSpPr>
        <p:grpSpPr>
          <a:xfrm>
            <a:off x="137396" y="4432922"/>
            <a:ext cx="292787" cy="294013"/>
            <a:chOff x="4243240" y="4361718"/>
            <a:chExt cx="227647" cy="228600"/>
          </a:xfrm>
          <a:solidFill>
            <a:schemeClr val="bg1"/>
          </a:solidFill>
        </p:grpSpPr>
        <p:sp>
          <p:nvSpPr>
            <p:cNvPr id="158" name="Полилиния: фигура 1810">
              <a:extLst>
                <a:ext uri="{FF2B5EF4-FFF2-40B4-BE49-F238E27FC236}">
                  <a16:creationId xmlns:a16="http://schemas.microsoft.com/office/drawing/2014/main" id="{8BB65DCD-768E-CA4C-A4E6-FA003C4DB506}"/>
                </a:ext>
              </a:extLst>
            </p:cNvPr>
            <p:cNvSpPr/>
            <p:nvPr/>
          </p:nvSpPr>
          <p:spPr>
            <a:xfrm>
              <a:off x="4404213" y="4380768"/>
              <a:ext cx="38100" cy="38100"/>
            </a:xfrm>
            <a:custGeom>
              <a:avLst/>
              <a:gdLst>
                <a:gd name="connsiteX0" fmla="*/ 33338 w 38100"/>
                <a:gd name="connsiteY0" fmla="*/ 38100 h 38100"/>
                <a:gd name="connsiteX1" fmla="*/ 4763 w 38100"/>
                <a:gd name="connsiteY1" fmla="*/ 38100 h 38100"/>
                <a:gd name="connsiteX2" fmla="*/ 0 w 38100"/>
                <a:gd name="connsiteY2" fmla="*/ 33338 h 38100"/>
                <a:gd name="connsiteX3" fmla="*/ 0 w 38100"/>
                <a:gd name="connsiteY3" fmla="*/ 4763 h 38100"/>
                <a:gd name="connsiteX4" fmla="*/ 4763 w 38100"/>
                <a:gd name="connsiteY4" fmla="*/ 0 h 38100"/>
                <a:gd name="connsiteX5" fmla="*/ 38100 w 38100"/>
                <a:gd name="connsiteY5" fmla="*/ 33338 h 38100"/>
                <a:gd name="connsiteX6" fmla="*/ 33338 w 38100"/>
                <a:gd name="connsiteY6" fmla="*/ 38100 h 38100"/>
                <a:gd name="connsiteX7" fmla="*/ 9525 w 38100"/>
                <a:gd name="connsiteY7" fmla="*/ 28575 h 38100"/>
                <a:gd name="connsiteX8" fmla="*/ 27622 w 38100"/>
                <a:gd name="connsiteY8" fmla="*/ 28575 h 38100"/>
                <a:gd name="connsiteX9" fmla="*/ 9525 w 38100"/>
                <a:gd name="connsiteY9" fmla="*/ 10478 h 38100"/>
                <a:gd name="connsiteX10" fmla="*/ 9525 w 38100"/>
                <a:gd name="connsiteY10" fmla="*/ 28575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100" h="38100">
                  <a:moveTo>
                    <a:pt x="33338" y="38100"/>
                  </a:moveTo>
                  <a:lnTo>
                    <a:pt x="4763" y="38100"/>
                  </a:lnTo>
                  <a:cubicBezTo>
                    <a:pt x="1905" y="38100"/>
                    <a:pt x="0" y="36195"/>
                    <a:pt x="0" y="33338"/>
                  </a:cubicBezTo>
                  <a:lnTo>
                    <a:pt x="0" y="4763"/>
                  </a:lnTo>
                  <a:cubicBezTo>
                    <a:pt x="0" y="1905"/>
                    <a:pt x="1905" y="0"/>
                    <a:pt x="4763" y="0"/>
                  </a:cubicBezTo>
                  <a:cubicBezTo>
                    <a:pt x="22860" y="0"/>
                    <a:pt x="38100" y="15240"/>
                    <a:pt x="38100" y="33338"/>
                  </a:cubicBezTo>
                  <a:cubicBezTo>
                    <a:pt x="38100" y="36195"/>
                    <a:pt x="36195" y="38100"/>
                    <a:pt x="33338" y="38100"/>
                  </a:cubicBezTo>
                  <a:close/>
                  <a:moveTo>
                    <a:pt x="9525" y="28575"/>
                  </a:moveTo>
                  <a:lnTo>
                    <a:pt x="27622" y="28575"/>
                  </a:lnTo>
                  <a:cubicBezTo>
                    <a:pt x="25717" y="19050"/>
                    <a:pt x="18097" y="11430"/>
                    <a:pt x="9525" y="10478"/>
                  </a:cubicBezTo>
                  <a:lnTo>
                    <a:pt x="9525" y="2857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9" name="Полилиния: фигура 1811">
              <a:extLst>
                <a:ext uri="{FF2B5EF4-FFF2-40B4-BE49-F238E27FC236}">
                  <a16:creationId xmlns:a16="http://schemas.microsoft.com/office/drawing/2014/main" id="{156F11AE-AC9D-7647-933A-011E22BA09C6}"/>
                </a:ext>
              </a:extLst>
            </p:cNvPr>
            <p:cNvSpPr/>
            <p:nvPr/>
          </p:nvSpPr>
          <p:spPr>
            <a:xfrm>
              <a:off x="4328013" y="4361718"/>
              <a:ext cx="142875" cy="9525"/>
            </a:xfrm>
            <a:custGeom>
              <a:avLst/>
              <a:gdLst>
                <a:gd name="connsiteX0" fmla="*/ 138113 w 142875"/>
                <a:gd name="connsiteY0" fmla="*/ 9525 h 9525"/>
                <a:gd name="connsiteX1" fmla="*/ 4763 w 142875"/>
                <a:gd name="connsiteY1" fmla="*/ 9525 h 9525"/>
                <a:gd name="connsiteX2" fmla="*/ 0 w 142875"/>
                <a:gd name="connsiteY2" fmla="*/ 4763 h 9525"/>
                <a:gd name="connsiteX3" fmla="*/ 4763 w 142875"/>
                <a:gd name="connsiteY3" fmla="*/ 0 h 9525"/>
                <a:gd name="connsiteX4" fmla="*/ 138113 w 142875"/>
                <a:gd name="connsiteY4" fmla="*/ 0 h 9525"/>
                <a:gd name="connsiteX5" fmla="*/ 142875 w 142875"/>
                <a:gd name="connsiteY5" fmla="*/ 4763 h 9525"/>
                <a:gd name="connsiteX6" fmla="*/ 138113 w 142875"/>
                <a:gd name="connsiteY6" fmla="*/ 9525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2875" h="9525">
                  <a:moveTo>
                    <a:pt x="138113" y="9525"/>
                  </a:moveTo>
                  <a:lnTo>
                    <a:pt x="4763" y="9525"/>
                  </a:lnTo>
                  <a:cubicBezTo>
                    <a:pt x="1905" y="9525"/>
                    <a:pt x="0" y="7620"/>
                    <a:pt x="0" y="4763"/>
                  </a:cubicBezTo>
                  <a:cubicBezTo>
                    <a:pt x="0" y="1905"/>
                    <a:pt x="1905" y="0"/>
                    <a:pt x="4763" y="0"/>
                  </a:cubicBezTo>
                  <a:lnTo>
                    <a:pt x="138113" y="0"/>
                  </a:lnTo>
                  <a:cubicBezTo>
                    <a:pt x="140970" y="0"/>
                    <a:pt x="142875" y="1905"/>
                    <a:pt x="142875" y="4763"/>
                  </a:cubicBezTo>
                  <a:cubicBezTo>
                    <a:pt x="142875" y="7620"/>
                    <a:pt x="140970" y="9525"/>
                    <a:pt x="138113" y="952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60" name="Полилиния: фигура 1812">
              <a:extLst>
                <a:ext uri="{FF2B5EF4-FFF2-40B4-BE49-F238E27FC236}">
                  <a16:creationId xmlns:a16="http://schemas.microsoft.com/office/drawing/2014/main" id="{03C5258B-437C-614A-B9AB-56BE53E4DFF9}"/>
                </a:ext>
              </a:extLst>
            </p:cNvPr>
            <p:cNvSpPr/>
            <p:nvPr/>
          </p:nvSpPr>
          <p:spPr>
            <a:xfrm>
              <a:off x="4337538" y="4361718"/>
              <a:ext cx="9525" cy="123825"/>
            </a:xfrm>
            <a:custGeom>
              <a:avLst/>
              <a:gdLst>
                <a:gd name="connsiteX0" fmla="*/ 4763 w 9525"/>
                <a:gd name="connsiteY0" fmla="*/ 123825 h 123825"/>
                <a:gd name="connsiteX1" fmla="*/ 0 w 9525"/>
                <a:gd name="connsiteY1" fmla="*/ 119063 h 123825"/>
                <a:gd name="connsiteX2" fmla="*/ 0 w 9525"/>
                <a:gd name="connsiteY2" fmla="*/ 4763 h 123825"/>
                <a:gd name="connsiteX3" fmla="*/ 4763 w 9525"/>
                <a:gd name="connsiteY3" fmla="*/ 0 h 123825"/>
                <a:gd name="connsiteX4" fmla="*/ 9525 w 9525"/>
                <a:gd name="connsiteY4" fmla="*/ 4763 h 123825"/>
                <a:gd name="connsiteX5" fmla="*/ 9525 w 9525"/>
                <a:gd name="connsiteY5" fmla="*/ 119063 h 123825"/>
                <a:gd name="connsiteX6" fmla="*/ 4763 w 9525"/>
                <a:gd name="connsiteY6" fmla="*/ 123825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525" h="123825">
                  <a:moveTo>
                    <a:pt x="4763" y="123825"/>
                  </a:moveTo>
                  <a:cubicBezTo>
                    <a:pt x="1905" y="123825"/>
                    <a:pt x="0" y="121920"/>
                    <a:pt x="0" y="119063"/>
                  </a:cubicBezTo>
                  <a:lnTo>
                    <a:pt x="0" y="4763"/>
                  </a:lnTo>
                  <a:cubicBezTo>
                    <a:pt x="0" y="1905"/>
                    <a:pt x="1905" y="0"/>
                    <a:pt x="4763" y="0"/>
                  </a:cubicBezTo>
                  <a:cubicBezTo>
                    <a:pt x="7620" y="0"/>
                    <a:pt x="9525" y="1905"/>
                    <a:pt x="9525" y="4763"/>
                  </a:cubicBezTo>
                  <a:lnTo>
                    <a:pt x="9525" y="119063"/>
                  </a:lnTo>
                  <a:cubicBezTo>
                    <a:pt x="9525" y="121920"/>
                    <a:pt x="7620" y="123825"/>
                    <a:pt x="4763" y="12382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61" name="Полилиния: фигура 1813">
              <a:extLst>
                <a:ext uri="{FF2B5EF4-FFF2-40B4-BE49-F238E27FC236}">
                  <a16:creationId xmlns:a16="http://schemas.microsoft.com/office/drawing/2014/main" id="{E1DFA758-128C-E74A-8660-674DE38F5861}"/>
                </a:ext>
              </a:extLst>
            </p:cNvPr>
            <p:cNvSpPr/>
            <p:nvPr/>
          </p:nvSpPr>
          <p:spPr>
            <a:xfrm>
              <a:off x="4337538" y="4361718"/>
              <a:ext cx="123825" cy="123825"/>
            </a:xfrm>
            <a:custGeom>
              <a:avLst/>
              <a:gdLst>
                <a:gd name="connsiteX0" fmla="*/ 119063 w 123825"/>
                <a:gd name="connsiteY0" fmla="*/ 123825 h 123825"/>
                <a:gd name="connsiteX1" fmla="*/ 4763 w 123825"/>
                <a:gd name="connsiteY1" fmla="*/ 123825 h 123825"/>
                <a:gd name="connsiteX2" fmla="*/ 0 w 123825"/>
                <a:gd name="connsiteY2" fmla="*/ 119063 h 123825"/>
                <a:gd name="connsiteX3" fmla="*/ 4763 w 123825"/>
                <a:gd name="connsiteY3" fmla="*/ 114300 h 123825"/>
                <a:gd name="connsiteX4" fmla="*/ 114300 w 123825"/>
                <a:gd name="connsiteY4" fmla="*/ 114300 h 123825"/>
                <a:gd name="connsiteX5" fmla="*/ 114300 w 123825"/>
                <a:gd name="connsiteY5" fmla="*/ 4763 h 123825"/>
                <a:gd name="connsiteX6" fmla="*/ 119063 w 123825"/>
                <a:gd name="connsiteY6" fmla="*/ 0 h 123825"/>
                <a:gd name="connsiteX7" fmla="*/ 123825 w 123825"/>
                <a:gd name="connsiteY7" fmla="*/ 4763 h 123825"/>
                <a:gd name="connsiteX8" fmla="*/ 123825 w 123825"/>
                <a:gd name="connsiteY8" fmla="*/ 119063 h 123825"/>
                <a:gd name="connsiteX9" fmla="*/ 119063 w 123825"/>
                <a:gd name="connsiteY9" fmla="*/ 123825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3825" h="123825">
                  <a:moveTo>
                    <a:pt x="119063" y="123825"/>
                  </a:moveTo>
                  <a:lnTo>
                    <a:pt x="4763" y="123825"/>
                  </a:lnTo>
                  <a:cubicBezTo>
                    <a:pt x="1905" y="123825"/>
                    <a:pt x="0" y="121920"/>
                    <a:pt x="0" y="119063"/>
                  </a:cubicBezTo>
                  <a:cubicBezTo>
                    <a:pt x="0" y="116205"/>
                    <a:pt x="1905" y="114300"/>
                    <a:pt x="4763" y="114300"/>
                  </a:cubicBezTo>
                  <a:lnTo>
                    <a:pt x="114300" y="114300"/>
                  </a:lnTo>
                  <a:lnTo>
                    <a:pt x="114300" y="4763"/>
                  </a:lnTo>
                  <a:cubicBezTo>
                    <a:pt x="114300" y="1905"/>
                    <a:pt x="116205" y="0"/>
                    <a:pt x="119063" y="0"/>
                  </a:cubicBezTo>
                  <a:cubicBezTo>
                    <a:pt x="121920" y="0"/>
                    <a:pt x="123825" y="1905"/>
                    <a:pt x="123825" y="4763"/>
                  </a:cubicBezTo>
                  <a:lnTo>
                    <a:pt x="123825" y="119063"/>
                  </a:lnTo>
                  <a:cubicBezTo>
                    <a:pt x="123825" y="121920"/>
                    <a:pt x="121920" y="123825"/>
                    <a:pt x="119063" y="12382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62" name="Полилиния: фигура 1814">
              <a:extLst>
                <a:ext uri="{FF2B5EF4-FFF2-40B4-BE49-F238E27FC236}">
                  <a16:creationId xmlns:a16="http://schemas.microsoft.com/office/drawing/2014/main" id="{94824A6E-F2A1-E24F-A064-04DA7D88CC31}"/>
                </a:ext>
              </a:extLst>
            </p:cNvPr>
            <p:cNvSpPr/>
            <p:nvPr/>
          </p:nvSpPr>
          <p:spPr>
            <a:xfrm>
              <a:off x="4394688" y="4476018"/>
              <a:ext cx="9525" cy="47625"/>
            </a:xfrm>
            <a:custGeom>
              <a:avLst/>
              <a:gdLst>
                <a:gd name="connsiteX0" fmla="*/ 4763 w 9525"/>
                <a:gd name="connsiteY0" fmla="*/ 47625 h 47625"/>
                <a:gd name="connsiteX1" fmla="*/ 0 w 9525"/>
                <a:gd name="connsiteY1" fmla="*/ 42863 h 47625"/>
                <a:gd name="connsiteX2" fmla="*/ 0 w 9525"/>
                <a:gd name="connsiteY2" fmla="*/ 4763 h 47625"/>
                <a:gd name="connsiteX3" fmla="*/ 4763 w 9525"/>
                <a:gd name="connsiteY3" fmla="*/ 0 h 47625"/>
                <a:gd name="connsiteX4" fmla="*/ 9525 w 9525"/>
                <a:gd name="connsiteY4" fmla="*/ 4763 h 47625"/>
                <a:gd name="connsiteX5" fmla="*/ 9525 w 9525"/>
                <a:gd name="connsiteY5" fmla="*/ 42863 h 47625"/>
                <a:gd name="connsiteX6" fmla="*/ 4763 w 9525"/>
                <a:gd name="connsiteY6" fmla="*/ 47625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525" h="47625">
                  <a:moveTo>
                    <a:pt x="4763" y="47625"/>
                  </a:moveTo>
                  <a:cubicBezTo>
                    <a:pt x="1905" y="47625"/>
                    <a:pt x="0" y="45720"/>
                    <a:pt x="0" y="42863"/>
                  </a:cubicBezTo>
                  <a:lnTo>
                    <a:pt x="0" y="4763"/>
                  </a:lnTo>
                  <a:cubicBezTo>
                    <a:pt x="0" y="1905"/>
                    <a:pt x="1905" y="0"/>
                    <a:pt x="4763" y="0"/>
                  </a:cubicBezTo>
                  <a:cubicBezTo>
                    <a:pt x="7620" y="0"/>
                    <a:pt x="9525" y="1905"/>
                    <a:pt x="9525" y="4763"/>
                  </a:cubicBezTo>
                  <a:lnTo>
                    <a:pt x="9525" y="42863"/>
                  </a:lnTo>
                  <a:cubicBezTo>
                    <a:pt x="9525" y="45720"/>
                    <a:pt x="7620" y="47625"/>
                    <a:pt x="4763" y="4762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63" name="Полилиния: фигура 1815">
              <a:extLst>
                <a:ext uri="{FF2B5EF4-FFF2-40B4-BE49-F238E27FC236}">
                  <a16:creationId xmlns:a16="http://schemas.microsoft.com/office/drawing/2014/main" id="{2DFAC45F-77C8-7A4A-A3EA-AB6864541294}"/>
                </a:ext>
              </a:extLst>
            </p:cNvPr>
            <p:cNvSpPr/>
            <p:nvPr/>
          </p:nvSpPr>
          <p:spPr>
            <a:xfrm>
              <a:off x="4385163" y="4514118"/>
              <a:ext cx="28575" cy="28575"/>
            </a:xfrm>
            <a:custGeom>
              <a:avLst/>
              <a:gdLst>
                <a:gd name="connsiteX0" fmla="*/ 14288 w 28575"/>
                <a:gd name="connsiteY0" fmla="*/ 28575 h 28575"/>
                <a:gd name="connsiteX1" fmla="*/ 0 w 28575"/>
                <a:gd name="connsiteY1" fmla="*/ 14288 h 28575"/>
                <a:gd name="connsiteX2" fmla="*/ 14288 w 28575"/>
                <a:gd name="connsiteY2" fmla="*/ 0 h 28575"/>
                <a:gd name="connsiteX3" fmla="*/ 28575 w 28575"/>
                <a:gd name="connsiteY3" fmla="*/ 14288 h 28575"/>
                <a:gd name="connsiteX4" fmla="*/ 14288 w 28575"/>
                <a:gd name="connsiteY4" fmla="*/ 28575 h 28575"/>
                <a:gd name="connsiteX5" fmla="*/ 14288 w 28575"/>
                <a:gd name="connsiteY5" fmla="*/ 9525 h 28575"/>
                <a:gd name="connsiteX6" fmla="*/ 9525 w 28575"/>
                <a:gd name="connsiteY6" fmla="*/ 14288 h 28575"/>
                <a:gd name="connsiteX7" fmla="*/ 14288 w 28575"/>
                <a:gd name="connsiteY7" fmla="*/ 19050 h 28575"/>
                <a:gd name="connsiteX8" fmla="*/ 19050 w 28575"/>
                <a:gd name="connsiteY8" fmla="*/ 14288 h 28575"/>
                <a:gd name="connsiteX9" fmla="*/ 14288 w 28575"/>
                <a:gd name="connsiteY9" fmla="*/ 9525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575" h="28575">
                  <a:moveTo>
                    <a:pt x="14288" y="28575"/>
                  </a:moveTo>
                  <a:cubicBezTo>
                    <a:pt x="6667" y="28575"/>
                    <a:pt x="0" y="21907"/>
                    <a:pt x="0" y="14288"/>
                  </a:cubicBezTo>
                  <a:cubicBezTo>
                    <a:pt x="0" y="6668"/>
                    <a:pt x="6667" y="0"/>
                    <a:pt x="14288" y="0"/>
                  </a:cubicBezTo>
                  <a:cubicBezTo>
                    <a:pt x="21908" y="0"/>
                    <a:pt x="28575" y="6668"/>
                    <a:pt x="28575" y="14288"/>
                  </a:cubicBezTo>
                  <a:cubicBezTo>
                    <a:pt x="28575" y="21907"/>
                    <a:pt x="21908" y="28575"/>
                    <a:pt x="14288" y="28575"/>
                  </a:cubicBezTo>
                  <a:close/>
                  <a:moveTo>
                    <a:pt x="14288" y="9525"/>
                  </a:moveTo>
                  <a:cubicBezTo>
                    <a:pt x="11430" y="9525"/>
                    <a:pt x="9525" y="11430"/>
                    <a:pt x="9525" y="14288"/>
                  </a:cubicBezTo>
                  <a:cubicBezTo>
                    <a:pt x="9525" y="17145"/>
                    <a:pt x="11430" y="19050"/>
                    <a:pt x="14288" y="19050"/>
                  </a:cubicBezTo>
                  <a:cubicBezTo>
                    <a:pt x="17145" y="19050"/>
                    <a:pt x="19050" y="17145"/>
                    <a:pt x="19050" y="14288"/>
                  </a:cubicBezTo>
                  <a:cubicBezTo>
                    <a:pt x="19050" y="11430"/>
                    <a:pt x="17145" y="9525"/>
                    <a:pt x="14288" y="952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grpSp>
          <p:nvGrpSpPr>
            <p:cNvPr id="164" name="Рисунок 393">
              <a:extLst>
                <a:ext uri="{FF2B5EF4-FFF2-40B4-BE49-F238E27FC236}">
                  <a16:creationId xmlns:a16="http://schemas.microsoft.com/office/drawing/2014/main" id="{C7D15FB8-2D47-7948-BBE2-D2F158787200}"/>
                </a:ext>
              </a:extLst>
            </p:cNvPr>
            <p:cNvGrpSpPr/>
            <p:nvPr/>
          </p:nvGrpSpPr>
          <p:grpSpPr>
            <a:xfrm>
              <a:off x="4243240" y="4380768"/>
              <a:ext cx="83115" cy="209550"/>
              <a:chOff x="4243240" y="4380768"/>
              <a:chExt cx="83115" cy="209550"/>
            </a:xfrm>
            <a:grpFill/>
          </p:grpSpPr>
          <p:sp>
            <p:nvSpPr>
              <p:cNvPr id="166" name="Полилиния: фигура 1818">
                <a:extLst>
                  <a:ext uri="{FF2B5EF4-FFF2-40B4-BE49-F238E27FC236}">
                    <a16:creationId xmlns:a16="http://schemas.microsoft.com/office/drawing/2014/main" id="{918884CF-265E-F946-9AA1-67D62C60FF81}"/>
                  </a:ext>
                </a:extLst>
              </p:cNvPr>
              <p:cNvSpPr/>
              <p:nvPr/>
            </p:nvSpPr>
            <p:spPr>
              <a:xfrm>
                <a:off x="4243240" y="4437918"/>
                <a:ext cx="83115" cy="152400"/>
              </a:xfrm>
              <a:custGeom>
                <a:avLst/>
                <a:gdLst>
                  <a:gd name="connsiteX0" fmla="*/ 60960 w 83115"/>
                  <a:gd name="connsiteY0" fmla="*/ 152400 h 152400"/>
                  <a:gd name="connsiteX1" fmla="*/ 22860 w 83115"/>
                  <a:gd name="connsiteY1" fmla="*/ 152400 h 152400"/>
                  <a:gd name="connsiteX2" fmla="*/ 18097 w 83115"/>
                  <a:gd name="connsiteY2" fmla="*/ 147638 h 152400"/>
                  <a:gd name="connsiteX3" fmla="*/ 13335 w 83115"/>
                  <a:gd name="connsiteY3" fmla="*/ 85725 h 152400"/>
                  <a:gd name="connsiteX4" fmla="*/ 3810 w 83115"/>
                  <a:gd name="connsiteY4" fmla="*/ 80963 h 152400"/>
                  <a:gd name="connsiteX5" fmla="*/ 0 w 83115"/>
                  <a:gd name="connsiteY5" fmla="*/ 69532 h 152400"/>
                  <a:gd name="connsiteX6" fmla="*/ 5715 w 83115"/>
                  <a:gd name="connsiteY6" fmla="*/ 20955 h 152400"/>
                  <a:gd name="connsiteX7" fmla="*/ 29527 w 83115"/>
                  <a:gd name="connsiteY7" fmla="*/ 0 h 152400"/>
                  <a:gd name="connsiteX8" fmla="*/ 53340 w 83115"/>
                  <a:gd name="connsiteY8" fmla="*/ 0 h 152400"/>
                  <a:gd name="connsiteX9" fmla="*/ 77152 w 83115"/>
                  <a:gd name="connsiteY9" fmla="*/ 20955 h 152400"/>
                  <a:gd name="connsiteX10" fmla="*/ 82867 w 83115"/>
                  <a:gd name="connsiteY10" fmla="*/ 69532 h 152400"/>
                  <a:gd name="connsiteX11" fmla="*/ 79057 w 83115"/>
                  <a:gd name="connsiteY11" fmla="*/ 80963 h 152400"/>
                  <a:gd name="connsiteX12" fmla="*/ 69532 w 83115"/>
                  <a:gd name="connsiteY12" fmla="*/ 85725 h 152400"/>
                  <a:gd name="connsiteX13" fmla="*/ 64770 w 83115"/>
                  <a:gd name="connsiteY13" fmla="*/ 147638 h 152400"/>
                  <a:gd name="connsiteX14" fmla="*/ 60960 w 83115"/>
                  <a:gd name="connsiteY14" fmla="*/ 152400 h 152400"/>
                  <a:gd name="connsiteX15" fmla="*/ 27622 w 83115"/>
                  <a:gd name="connsiteY15" fmla="*/ 142875 h 152400"/>
                  <a:gd name="connsiteX16" fmla="*/ 57150 w 83115"/>
                  <a:gd name="connsiteY16" fmla="*/ 142875 h 152400"/>
                  <a:gd name="connsiteX17" fmla="*/ 61913 w 83115"/>
                  <a:gd name="connsiteY17" fmla="*/ 80963 h 152400"/>
                  <a:gd name="connsiteX18" fmla="*/ 66675 w 83115"/>
                  <a:gd name="connsiteY18" fmla="*/ 76200 h 152400"/>
                  <a:gd name="connsiteX19" fmla="*/ 70485 w 83115"/>
                  <a:gd name="connsiteY19" fmla="*/ 76200 h 152400"/>
                  <a:gd name="connsiteX20" fmla="*/ 74295 w 83115"/>
                  <a:gd name="connsiteY20" fmla="*/ 74295 h 152400"/>
                  <a:gd name="connsiteX21" fmla="*/ 75247 w 83115"/>
                  <a:gd name="connsiteY21" fmla="*/ 70485 h 152400"/>
                  <a:gd name="connsiteX22" fmla="*/ 69532 w 83115"/>
                  <a:gd name="connsiteY22" fmla="*/ 21907 h 152400"/>
                  <a:gd name="connsiteX23" fmla="*/ 55245 w 83115"/>
                  <a:gd name="connsiteY23" fmla="*/ 9525 h 152400"/>
                  <a:gd name="connsiteX24" fmla="*/ 31432 w 83115"/>
                  <a:gd name="connsiteY24" fmla="*/ 9525 h 152400"/>
                  <a:gd name="connsiteX25" fmla="*/ 17145 w 83115"/>
                  <a:gd name="connsiteY25" fmla="*/ 21907 h 152400"/>
                  <a:gd name="connsiteX26" fmla="*/ 11430 w 83115"/>
                  <a:gd name="connsiteY26" fmla="*/ 70485 h 152400"/>
                  <a:gd name="connsiteX27" fmla="*/ 12382 w 83115"/>
                  <a:gd name="connsiteY27" fmla="*/ 74295 h 152400"/>
                  <a:gd name="connsiteX28" fmla="*/ 16192 w 83115"/>
                  <a:gd name="connsiteY28" fmla="*/ 76200 h 152400"/>
                  <a:gd name="connsiteX29" fmla="*/ 20002 w 83115"/>
                  <a:gd name="connsiteY29" fmla="*/ 76200 h 152400"/>
                  <a:gd name="connsiteX30" fmla="*/ 24765 w 83115"/>
                  <a:gd name="connsiteY30" fmla="*/ 80963 h 152400"/>
                  <a:gd name="connsiteX31" fmla="*/ 27622 w 83115"/>
                  <a:gd name="connsiteY31" fmla="*/ 142875 h 152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83115" h="152400">
                    <a:moveTo>
                      <a:pt x="60960" y="152400"/>
                    </a:moveTo>
                    <a:lnTo>
                      <a:pt x="22860" y="152400"/>
                    </a:lnTo>
                    <a:cubicBezTo>
                      <a:pt x="20002" y="152400"/>
                      <a:pt x="18097" y="150495"/>
                      <a:pt x="18097" y="147638"/>
                    </a:cubicBezTo>
                    <a:lnTo>
                      <a:pt x="13335" y="85725"/>
                    </a:lnTo>
                    <a:cubicBezTo>
                      <a:pt x="9525" y="85725"/>
                      <a:pt x="5715" y="83820"/>
                      <a:pt x="3810" y="80963"/>
                    </a:cubicBezTo>
                    <a:cubicBezTo>
                      <a:pt x="952" y="78105"/>
                      <a:pt x="0" y="73343"/>
                      <a:pt x="0" y="69532"/>
                    </a:cubicBezTo>
                    <a:lnTo>
                      <a:pt x="5715" y="20955"/>
                    </a:lnTo>
                    <a:cubicBezTo>
                      <a:pt x="7620" y="9525"/>
                      <a:pt x="17145" y="0"/>
                      <a:pt x="29527" y="0"/>
                    </a:cubicBezTo>
                    <a:lnTo>
                      <a:pt x="53340" y="0"/>
                    </a:lnTo>
                    <a:cubicBezTo>
                      <a:pt x="65722" y="0"/>
                      <a:pt x="75247" y="8572"/>
                      <a:pt x="77152" y="20955"/>
                    </a:cubicBezTo>
                    <a:lnTo>
                      <a:pt x="82867" y="69532"/>
                    </a:lnTo>
                    <a:cubicBezTo>
                      <a:pt x="83820" y="73343"/>
                      <a:pt x="81915" y="78105"/>
                      <a:pt x="79057" y="80963"/>
                    </a:cubicBezTo>
                    <a:cubicBezTo>
                      <a:pt x="76200" y="83820"/>
                      <a:pt x="73342" y="85725"/>
                      <a:pt x="69532" y="85725"/>
                    </a:cubicBezTo>
                    <a:lnTo>
                      <a:pt x="64770" y="147638"/>
                    </a:lnTo>
                    <a:cubicBezTo>
                      <a:pt x="65722" y="150495"/>
                      <a:pt x="63817" y="152400"/>
                      <a:pt x="60960" y="152400"/>
                    </a:cubicBezTo>
                    <a:close/>
                    <a:moveTo>
                      <a:pt x="27622" y="142875"/>
                    </a:moveTo>
                    <a:lnTo>
                      <a:pt x="57150" y="142875"/>
                    </a:lnTo>
                    <a:lnTo>
                      <a:pt x="61913" y="80963"/>
                    </a:lnTo>
                    <a:cubicBezTo>
                      <a:pt x="61913" y="78105"/>
                      <a:pt x="63817" y="76200"/>
                      <a:pt x="66675" y="76200"/>
                    </a:cubicBezTo>
                    <a:lnTo>
                      <a:pt x="70485" y="76200"/>
                    </a:lnTo>
                    <a:cubicBezTo>
                      <a:pt x="71438" y="76200"/>
                      <a:pt x="73342" y="75247"/>
                      <a:pt x="74295" y="74295"/>
                    </a:cubicBezTo>
                    <a:cubicBezTo>
                      <a:pt x="75247" y="73343"/>
                      <a:pt x="75247" y="72390"/>
                      <a:pt x="75247" y="70485"/>
                    </a:cubicBezTo>
                    <a:lnTo>
                      <a:pt x="69532" y="21907"/>
                    </a:lnTo>
                    <a:cubicBezTo>
                      <a:pt x="68580" y="15240"/>
                      <a:pt x="62865" y="9525"/>
                      <a:pt x="55245" y="9525"/>
                    </a:cubicBezTo>
                    <a:lnTo>
                      <a:pt x="31432" y="9525"/>
                    </a:lnTo>
                    <a:cubicBezTo>
                      <a:pt x="23813" y="9525"/>
                      <a:pt x="18097" y="15240"/>
                      <a:pt x="17145" y="21907"/>
                    </a:cubicBezTo>
                    <a:lnTo>
                      <a:pt x="11430" y="70485"/>
                    </a:lnTo>
                    <a:cubicBezTo>
                      <a:pt x="11430" y="71438"/>
                      <a:pt x="11430" y="73343"/>
                      <a:pt x="12382" y="74295"/>
                    </a:cubicBezTo>
                    <a:cubicBezTo>
                      <a:pt x="13335" y="75247"/>
                      <a:pt x="14288" y="76200"/>
                      <a:pt x="16192" y="76200"/>
                    </a:cubicBezTo>
                    <a:lnTo>
                      <a:pt x="20002" y="76200"/>
                    </a:lnTo>
                    <a:cubicBezTo>
                      <a:pt x="22860" y="76200"/>
                      <a:pt x="24765" y="78105"/>
                      <a:pt x="24765" y="80963"/>
                    </a:cubicBezTo>
                    <a:lnTo>
                      <a:pt x="27622" y="14287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7" name="Полилиния: фигура 1819">
                <a:extLst>
                  <a:ext uri="{FF2B5EF4-FFF2-40B4-BE49-F238E27FC236}">
                    <a16:creationId xmlns:a16="http://schemas.microsoft.com/office/drawing/2014/main" id="{9FB16A9F-CDEF-0642-9FDE-8C47E106B898}"/>
                  </a:ext>
                </a:extLst>
              </p:cNvPr>
              <p:cNvSpPr/>
              <p:nvPr/>
            </p:nvSpPr>
            <p:spPr>
              <a:xfrm>
                <a:off x="4261338" y="4380768"/>
                <a:ext cx="47625" cy="47625"/>
              </a:xfrm>
              <a:custGeom>
                <a:avLst/>
                <a:gdLst>
                  <a:gd name="connsiteX0" fmla="*/ 23813 w 47625"/>
                  <a:gd name="connsiteY0" fmla="*/ 47625 h 47625"/>
                  <a:gd name="connsiteX1" fmla="*/ 0 w 47625"/>
                  <a:gd name="connsiteY1" fmla="*/ 23813 h 47625"/>
                  <a:gd name="connsiteX2" fmla="*/ 23813 w 47625"/>
                  <a:gd name="connsiteY2" fmla="*/ 0 h 47625"/>
                  <a:gd name="connsiteX3" fmla="*/ 47625 w 47625"/>
                  <a:gd name="connsiteY3" fmla="*/ 23813 h 47625"/>
                  <a:gd name="connsiteX4" fmla="*/ 23813 w 47625"/>
                  <a:gd name="connsiteY4" fmla="*/ 47625 h 47625"/>
                  <a:gd name="connsiteX5" fmla="*/ 23813 w 47625"/>
                  <a:gd name="connsiteY5" fmla="*/ 9525 h 47625"/>
                  <a:gd name="connsiteX6" fmla="*/ 9525 w 47625"/>
                  <a:gd name="connsiteY6" fmla="*/ 23813 h 47625"/>
                  <a:gd name="connsiteX7" fmla="*/ 23813 w 47625"/>
                  <a:gd name="connsiteY7" fmla="*/ 38100 h 47625"/>
                  <a:gd name="connsiteX8" fmla="*/ 38100 w 47625"/>
                  <a:gd name="connsiteY8" fmla="*/ 23813 h 47625"/>
                  <a:gd name="connsiteX9" fmla="*/ 23813 w 47625"/>
                  <a:gd name="connsiteY9" fmla="*/ 9525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7625" h="47625">
                    <a:moveTo>
                      <a:pt x="23813" y="47625"/>
                    </a:moveTo>
                    <a:cubicBezTo>
                      <a:pt x="10478" y="47625"/>
                      <a:pt x="0" y="37147"/>
                      <a:pt x="0" y="23813"/>
                    </a:cubicBezTo>
                    <a:cubicBezTo>
                      <a:pt x="0" y="10478"/>
                      <a:pt x="10478" y="0"/>
                      <a:pt x="23813" y="0"/>
                    </a:cubicBezTo>
                    <a:cubicBezTo>
                      <a:pt x="37147" y="0"/>
                      <a:pt x="47625" y="10478"/>
                      <a:pt x="47625" y="23813"/>
                    </a:cubicBezTo>
                    <a:cubicBezTo>
                      <a:pt x="47625" y="37147"/>
                      <a:pt x="37147" y="47625"/>
                      <a:pt x="23813" y="47625"/>
                    </a:cubicBezTo>
                    <a:close/>
                    <a:moveTo>
                      <a:pt x="23813" y="9525"/>
                    </a:moveTo>
                    <a:cubicBezTo>
                      <a:pt x="16192" y="9525"/>
                      <a:pt x="9525" y="16193"/>
                      <a:pt x="9525" y="23813"/>
                    </a:cubicBezTo>
                    <a:cubicBezTo>
                      <a:pt x="9525" y="31432"/>
                      <a:pt x="16192" y="38100"/>
                      <a:pt x="23813" y="38100"/>
                    </a:cubicBezTo>
                    <a:cubicBezTo>
                      <a:pt x="31433" y="38100"/>
                      <a:pt x="38100" y="31432"/>
                      <a:pt x="38100" y="23813"/>
                    </a:cubicBezTo>
                    <a:cubicBezTo>
                      <a:pt x="38100" y="16193"/>
                      <a:pt x="31433" y="9525"/>
                      <a:pt x="23813" y="952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8" name="Полилиния: фигура 1820">
                <a:extLst>
                  <a:ext uri="{FF2B5EF4-FFF2-40B4-BE49-F238E27FC236}">
                    <a16:creationId xmlns:a16="http://schemas.microsoft.com/office/drawing/2014/main" id="{B03FF444-CF92-6E4B-BF69-48FCF65BD539}"/>
                  </a:ext>
                </a:extLst>
              </p:cNvPr>
              <p:cNvSpPr/>
              <p:nvPr/>
            </p:nvSpPr>
            <p:spPr>
              <a:xfrm>
                <a:off x="4280388" y="4437918"/>
                <a:ext cx="9525" cy="19050"/>
              </a:xfrm>
              <a:custGeom>
                <a:avLst/>
                <a:gdLst>
                  <a:gd name="connsiteX0" fmla="*/ 4763 w 9525"/>
                  <a:gd name="connsiteY0" fmla="*/ 19050 h 19050"/>
                  <a:gd name="connsiteX1" fmla="*/ 0 w 9525"/>
                  <a:gd name="connsiteY1" fmla="*/ 14288 h 19050"/>
                  <a:gd name="connsiteX2" fmla="*/ 0 w 9525"/>
                  <a:gd name="connsiteY2" fmla="*/ 4763 h 19050"/>
                  <a:gd name="connsiteX3" fmla="*/ 4763 w 9525"/>
                  <a:gd name="connsiteY3" fmla="*/ 0 h 19050"/>
                  <a:gd name="connsiteX4" fmla="*/ 9525 w 9525"/>
                  <a:gd name="connsiteY4" fmla="*/ 4763 h 19050"/>
                  <a:gd name="connsiteX5" fmla="*/ 9525 w 9525"/>
                  <a:gd name="connsiteY5" fmla="*/ 14288 h 19050"/>
                  <a:gd name="connsiteX6" fmla="*/ 4763 w 9525"/>
                  <a:gd name="connsiteY6" fmla="*/ 19050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525" h="19050">
                    <a:moveTo>
                      <a:pt x="4763" y="19050"/>
                    </a:moveTo>
                    <a:cubicBezTo>
                      <a:pt x="1905" y="19050"/>
                      <a:pt x="0" y="17145"/>
                      <a:pt x="0" y="14288"/>
                    </a:cubicBezTo>
                    <a:lnTo>
                      <a:pt x="0" y="4763"/>
                    </a:lnTo>
                    <a:cubicBezTo>
                      <a:pt x="0" y="1905"/>
                      <a:pt x="1905" y="0"/>
                      <a:pt x="4763" y="0"/>
                    </a:cubicBezTo>
                    <a:cubicBezTo>
                      <a:pt x="7620" y="0"/>
                      <a:pt x="9525" y="1905"/>
                      <a:pt x="9525" y="4763"/>
                    </a:cubicBezTo>
                    <a:lnTo>
                      <a:pt x="9525" y="14288"/>
                    </a:lnTo>
                    <a:cubicBezTo>
                      <a:pt x="9525" y="17145"/>
                      <a:pt x="7620" y="19050"/>
                      <a:pt x="4763" y="1905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9" name="Полилиния: фигура 1821">
                <a:extLst>
                  <a:ext uri="{FF2B5EF4-FFF2-40B4-BE49-F238E27FC236}">
                    <a16:creationId xmlns:a16="http://schemas.microsoft.com/office/drawing/2014/main" id="{07F2F0FA-1832-5F41-9670-4A9780824FCE}"/>
                  </a:ext>
                </a:extLst>
              </p:cNvPr>
              <p:cNvSpPr/>
              <p:nvPr/>
            </p:nvSpPr>
            <p:spPr>
              <a:xfrm>
                <a:off x="4280388" y="4466493"/>
                <a:ext cx="9525" cy="28575"/>
              </a:xfrm>
              <a:custGeom>
                <a:avLst/>
                <a:gdLst>
                  <a:gd name="connsiteX0" fmla="*/ 4763 w 9525"/>
                  <a:gd name="connsiteY0" fmla="*/ 28575 h 28575"/>
                  <a:gd name="connsiteX1" fmla="*/ 0 w 9525"/>
                  <a:gd name="connsiteY1" fmla="*/ 23813 h 28575"/>
                  <a:gd name="connsiteX2" fmla="*/ 0 w 9525"/>
                  <a:gd name="connsiteY2" fmla="*/ 4763 h 28575"/>
                  <a:gd name="connsiteX3" fmla="*/ 4763 w 9525"/>
                  <a:gd name="connsiteY3" fmla="*/ 0 h 28575"/>
                  <a:gd name="connsiteX4" fmla="*/ 9525 w 9525"/>
                  <a:gd name="connsiteY4" fmla="*/ 4763 h 28575"/>
                  <a:gd name="connsiteX5" fmla="*/ 9525 w 9525"/>
                  <a:gd name="connsiteY5" fmla="*/ 23813 h 28575"/>
                  <a:gd name="connsiteX6" fmla="*/ 4763 w 9525"/>
                  <a:gd name="connsiteY6" fmla="*/ 28575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525" h="28575">
                    <a:moveTo>
                      <a:pt x="4763" y="28575"/>
                    </a:moveTo>
                    <a:cubicBezTo>
                      <a:pt x="1905" y="28575"/>
                      <a:pt x="0" y="26670"/>
                      <a:pt x="0" y="23813"/>
                    </a:cubicBezTo>
                    <a:lnTo>
                      <a:pt x="0" y="4763"/>
                    </a:lnTo>
                    <a:cubicBezTo>
                      <a:pt x="0" y="1905"/>
                      <a:pt x="1905" y="0"/>
                      <a:pt x="4763" y="0"/>
                    </a:cubicBezTo>
                    <a:cubicBezTo>
                      <a:pt x="7620" y="0"/>
                      <a:pt x="9525" y="1905"/>
                      <a:pt x="9525" y="4763"/>
                    </a:cubicBezTo>
                    <a:lnTo>
                      <a:pt x="9525" y="23813"/>
                    </a:lnTo>
                    <a:cubicBezTo>
                      <a:pt x="9525" y="26670"/>
                      <a:pt x="7620" y="28575"/>
                      <a:pt x="4763" y="2857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sp>
          <p:nvSpPr>
            <p:cNvPr id="165" name="Полилиния: фигура 1817">
              <a:extLst>
                <a:ext uri="{FF2B5EF4-FFF2-40B4-BE49-F238E27FC236}">
                  <a16:creationId xmlns:a16="http://schemas.microsoft.com/office/drawing/2014/main" id="{7FDD016E-B943-6841-BAE3-FE168D6F32B3}"/>
                </a:ext>
              </a:extLst>
            </p:cNvPr>
            <p:cNvSpPr/>
            <p:nvPr/>
          </p:nvSpPr>
          <p:spPr>
            <a:xfrm>
              <a:off x="4366113" y="4390293"/>
              <a:ext cx="66675" cy="66675"/>
            </a:xfrm>
            <a:custGeom>
              <a:avLst/>
              <a:gdLst>
                <a:gd name="connsiteX0" fmla="*/ 33338 w 66675"/>
                <a:gd name="connsiteY0" fmla="*/ 66675 h 66675"/>
                <a:gd name="connsiteX1" fmla="*/ 0 w 66675"/>
                <a:gd name="connsiteY1" fmla="*/ 33338 h 66675"/>
                <a:gd name="connsiteX2" fmla="*/ 33338 w 66675"/>
                <a:gd name="connsiteY2" fmla="*/ 0 h 66675"/>
                <a:gd name="connsiteX3" fmla="*/ 38100 w 66675"/>
                <a:gd name="connsiteY3" fmla="*/ 4763 h 66675"/>
                <a:gd name="connsiteX4" fmla="*/ 33338 w 66675"/>
                <a:gd name="connsiteY4" fmla="*/ 9525 h 66675"/>
                <a:gd name="connsiteX5" fmla="*/ 9525 w 66675"/>
                <a:gd name="connsiteY5" fmla="*/ 33338 h 66675"/>
                <a:gd name="connsiteX6" fmla="*/ 33338 w 66675"/>
                <a:gd name="connsiteY6" fmla="*/ 57150 h 66675"/>
                <a:gd name="connsiteX7" fmla="*/ 57150 w 66675"/>
                <a:gd name="connsiteY7" fmla="*/ 33338 h 66675"/>
                <a:gd name="connsiteX8" fmla="*/ 61913 w 66675"/>
                <a:gd name="connsiteY8" fmla="*/ 28575 h 66675"/>
                <a:gd name="connsiteX9" fmla="*/ 66675 w 66675"/>
                <a:gd name="connsiteY9" fmla="*/ 33338 h 66675"/>
                <a:gd name="connsiteX10" fmla="*/ 33338 w 66675"/>
                <a:gd name="connsiteY10" fmla="*/ 66675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6675" h="66675">
                  <a:moveTo>
                    <a:pt x="33338" y="66675"/>
                  </a:moveTo>
                  <a:cubicBezTo>
                    <a:pt x="15240" y="66675"/>
                    <a:pt x="0" y="51435"/>
                    <a:pt x="0" y="33338"/>
                  </a:cubicBezTo>
                  <a:cubicBezTo>
                    <a:pt x="0" y="15240"/>
                    <a:pt x="15240" y="0"/>
                    <a:pt x="33338" y="0"/>
                  </a:cubicBezTo>
                  <a:cubicBezTo>
                    <a:pt x="36195" y="0"/>
                    <a:pt x="38100" y="1905"/>
                    <a:pt x="38100" y="4763"/>
                  </a:cubicBezTo>
                  <a:cubicBezTo>
                    <a:pt x="38100" y="7620"/>
                    <a:pt x="36195" y="9525"/>
                    <a:pt x="33338" y="9525"/>
                  </a:cubicBezTo>
                  <a:cubicBezTo>
                    <a:pt x="20003" y="9525"/>
                    <a:pt x="9525" y="20003"/>
                    <a:pt x="9525" y="33338"/>
                  </a:cubicBezTo>
                  <a:cubicBezTo>
                    <a:pt x="9525" y="46672"/>
                    <a:pt x="20003" y="57150"/>
                    <a:pt x="33338" y="57150"/>
                  </a:cubicBezTo>
                  <a:cubicBezTo>
                    <a:pt x="46672" y="57150"/>
                    <a:pt x="57150" y="46672"/>
                    <a:pt x="57150" y="33338"/>
                  </a:cubicBezTo>
                  <a:cubicBezTo>
                    <a:pt x="57150" y="30480"/>
                    <a:pt x="59055" y="28575"/>
                    <a:pt x="61913" y="28575"/>
                  </a:cubicBezTo>
                  <a:cubicBezTo>
                    <a:pt x="64770" y="28575"/>
                    <a:pt x="66675" y="30480"/>
                    <a:pt x="66675" y="33338"/>
                  </a:cubicBezTo>
                  <a:cubicBezTo>
                    <a:pt x="66675" y="51435"/>
                    <a:pt x="51435" y="66675"/>
                    <a:pt x="33338" y="6667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170" name="Рисунок 1089">
            <a:extLst>
              <a:ext uri="{FF2B5EF4-FFF2-40B4-BE49-F238E27FC236}">
                <a16:creationId xmlns:a16="http://schemas.microsoft.com/office/drawing/2014/main" id="{9FE6A239-43FD-524C-BB78-120E1F3BD79D}"/>
              </a:ext>
            </a:extLst>
          </p:cNvPr>
          <p:cNvGrpSpPr/>
          <p:nvPr/>
        </p:nvGrpSpPr>
        <p:grpSpPr>
          <a:xfrm>
            <a:off x="3351980" y="5822595"/>
            <a:ext cx="167099" cy="274121"/>
            <a:chOff x="3482142" y="4777702"/>
            <a:chExt cx="167099" cy="274121"/>
          </a:xfrm>
          <a:solidFill>
            <a:schemeClr val="bg1"/>
          </a:solidFill>
        </p:grpSpPr>
        <p:grpSp>
          <p:nvGrpSpPr>
            <p:cNvPr id="171" name="Рисунок 1089">
              <a:extLst>
                <a:ext uri="{FF2B5EF4-FFF2-40B4-BE49-F238E27FC236}">
                  <a16:creationId xmlns:a16="http://schemas.microsoft.com/office/drawing/2014/main" id="{9FE6A239-43FD-524C-BB78-120E1F3BD79D}"/>
                </a:ext>
              </a:extLst>
            </p:cNvPr>
            <p:cNvGrpSpPr/>
            <p:nvPr/>
          </p:nvGrpSpPr>
          <p:grpSpPr>
            <a:xfrm>
              <a:off x="3482142" y="4777702"/>
              <a:ext cx="167099" cy="274121"/>
              <a:chOff x="3482142" y="4777702"/>
              <a:chExt cx="167099" cy="274121"/>
            </a:xfrm>
            <a:grpFill/>
          </p:grpSpPr>
          <p:sp>
            <p:nvSpPr>
              <p:cNvPr id="173" name="Полилиния 1169">
                <a:extLst>
                  <a:ext uri="{FF2B5EF4-FFF2-40B4-BE49-F238E27FC236}">
                    <a16:creationId xmlns:a16="http://schemas.microsoft.com/office/drawing/2014/main" id="{2D00E8CC-066F-F845-83E7-63A556B0C922}"/>
                  </a:ext>
                </a:extLst>
              </p:cNvPr>
              <p:cNvSpPr/>
              <p:nvPr/>
            </p:nvSpPr>
            <p:spPr>
              <a:xfrm>
                <a:off x="3482142" y="4777702"/>
                <a:ext cx="167099" cy="205956"/>
              </a:xfrm>
              <a:custGeom>
                <a:avLst/>
                <a:gdLst>
                  <a:gd name="connsiteX0" fmla="*/ 119837 w 167099"/>
                  <a:gd name="connsiteY0" fmla="*/ 205956 h 205956"/>
                  <a:gd name="connsiteX1" fmla="*/ 47263 w 167099"/>
                  <a:gd name="connsiteY1" fmla="*/ 205956 h 205956"/>
                  <a:gd name="connsiteX2" fmla="*/ 42911 w 167099"/>
                  <a:gd name="connsiteY2" fmla="*/ 203940 h 205956"/>
                  <a:gd name="connsiteX3" fmla="*/ 41626 w 167099"/>
                  <a:gd name="connsiteY3" fmla="*/ 199315 h 205956"/>
                  <a:gd name="connsiteX4" fmla="*/ 42369 w 167099"/>
                  <a:gd name="connsiteY4" fmla="*/ 155330 h 205956"/>
                  <a:gd name="connsiteX5" fmla="*/ 25545 w 167099"/>
                  <a:gd name="connsiteY5" fmla="*/ 134034 h 205956"/>
                  <a:gd name="connsiteX6" fmla="*/ 0 w 167099"/>
                  <a:gd name="connsiteY6" fmla="*/ 83544 h 205956"/>
                  <a:gd name="connsiteX7" fmla="*/ 83550 w 167099"/>
                  <a:gd name="connsiteY7" fmla="*/ 0 h 205956"/>
                  <a:gd name="connsiteX8" fmla="*/ 167100 w 167099"/>
                  <a:gd name="connsiteY8" fmla="*/ 83550 h 205956"/>
                  <a:gd name="connsiteX9" fmla="*/ 141544 w 167099"/>
                  <a:gd name="connsiteY9" fmla="*/ 134051 h 205956"/>
                  <a:gd name="connsiteX10" fmla="*/ 124725 w 167099"/>
                  <a:gd name="connsiteY10" fmla="*/ 155335 h 205956"/>
                  <a:gd name="connsiteX11" fmla="*/ 125473 w 167099"/>
                  <a:gd name="connsiteY11" fmla="*/ 199320 h 205956"/>
                  <a:gd name="connsiteX12" fmla="*/ 124183 w 167099"/>
                  <a:gd name="connsiteY12" fmla="*/ 203946 h 205956"/>
                  <a:gd name="connsiteX13" fmla="*/ 119837 w 167099"/>
                  <a:gd name="connsiteY13" fmla="*/ 205956 h 205956"/>
                  <a:gd name="connsiteX14" fmla="*/ 53876 w 167099"/>
                  <a:gd name="connsiteY14" fmla="*/ 194535 h 205956"/>
                  <a:gd name="connsiteX15" fmla="*/ 113218 w 167099"/>
                  <a:gd name="connsiteY15" fmla="*/ 194535 h 205956"/>
                  <a:gd name="connsiteX16" fmla="*/ 114942 w 167099"/>
                  <a:gd name="connsiteY16" fmla="*/ 149442 h 205956"/>
                  <a:gd name="connsiteX17" fmla="*/ 133034 w 167099"/>
                  <a:gd name="connsiteY17" fmla="*/ 126433 h 205956"/>
                  <a:gd name="connsiteX18" fmla="*/ 155678 w 167099"/>
                  <a:gd name="connsiteY18" fmla="*/ 83550 h 205956"/>
                  <a:gd name="connsiteX19" fmla="*/ 83550 w 167099"/>
                  <a:gd name="connsiteY19" fmla="*/ 11422 h 205956"/>
                  <a:gd name="connsiteX20" fmla="*/ 11422 w 167099"/>
                  <a:gd name="connsiteY20" fmla="*/ 83550 h 205956"/>
                  <a:gd name="connsiteX21" fmla="*/ 34054 w 167099"/>
                  <a:gd name="connsiteY21" fmla="*/ 126427 h 205956"/>
                  <a:gd name="connsiteX22" fmla="*/ 52152 w 167099"/>
                  <a:gd name="connsiteY22" fmla="*/ 149436 h 205956"/>
                  <a:gd name="connsiteX23" fmla="*/ 53876 w 167099"/>
                  <a:gd name="connsiteY23" fmla="*/ 194535 h 205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7099" h="205956">
                    <a:moveTo>
                      <a:pt x="119837" y="205956"/>
                    </a:moveTo>
                    <a:lnTo>
                      <a:pt x="47263" y="205956"/>
                    </a:lnTo>
                    <a:cubicBezTo>
                      <a:pt x="45590" y="205956"/>
                      <a:pt x="43996" y="205220"/>
                      <a:pt x="42911" y="203940"/>
                    </a:cubicBezTo>
                    <a:cubicBezTo>
                      <a:pt x="41826" y="202661"/>
                      <a:pt x="41358" y="200971"/>
                      <a:pt x="41626" y="199315"/>
                    </a:cubicBezTo>
                    <a:cubicBezTo>
                      <a:pt x="44430" y="182216"/>
                      <a:pt x="45510" y="160532"/>
                      <a:pt x="42369" y="155330"/>
                    </a:cubicBezTo>
                    <a:cubicBezTo>
                      <a:pt x="37766" y="147688"/>
                      <a:pt x="31552" y="140750"/>
                      <a:pt x="25545" y="134034"/>
                    </a:cubicBezTo>
                    <a:cubicBezTo>
                      <a:pt x="12986" y="120002"/>
                      <a:pt x="0" y="105491"/>
                      <a:pt x="0" y="83544"/>
                    </a:cubicBezTo>
                    <a:cubicBezTo>
                      <a:pt x="0" y="37480"/>
                      <a:pt x="37480" y="0"/>
                      <a:pt x="83550" y="0"/>
                    </a:cubicBezTo>
                    <a:cubicBezTo>
                      <a:pt x="129619" y="0"/>
                      <a:pt x="167100" y="37480"/>
                      <a:pt x="167100" y="83550"/>
                    </a:cubicBezTo>
                    <a:cubicBezTo>
                      <a:pt x="167100" y="105502"/>
                      <a:pt x="154113" y="120019"/>
                      <a:pt x="141544" y="134051"/>
                    </a:cubicBezTo>
                    <a:cubicBezTo>
                      <a:pt x="135536" y="140761"/>
                      <a:pt x="129322" y="147700"/>
                      <a:pt x="124725" y="155335"/>
                    </a:cubicBezTo>
                    <a:cubicBezTo>
                      <a:pt x="121584" y="160544"/>
                      <a:pt x="122669" y="182228"/>
                      <a:pt x="125473" y="199320"/>
                    </a:cubicBezTo>
                    <a:cubicBezTo>
                      <a:pt x="125742" y="200976"/>
                      <a:pt x="125273" y="202667"/>
                      <a:pt x="124183" y="203946"/>
                    </a:cubicBezTo>
                    <a:cubicBezTo>
                      <a:pt x="123103" y="205225"/>
                      <a:pt x="121510" y="205956"/>
                      <a:pt x="119837" y="205956"/>
                    </a:cubicBezTo>
                    <a:close/>
                    <a:moveTo>
                      <a:pt x="53876" y="194535"/>
                    </a:moveTo>
                    <a:lnTo>
                      <a:pt x="113218" y="194535"/>
                    </a:lnTo>
                    <a:cubicBezTo>
                      <a:pt x="111584" y="182211"/>
                      <a:pt x="109391" y="158653"/>
                      <a:pt x="114942" y="149442"/>
                    </a:cubicBezTo>
                    <a:cubicBezTo>
                      <a:pt x="120099" y="140887"/>
                      <a:pt x="126678" y="133537"/>
                      <a:pt x="133034" y="126433"/>
                    </a:cubicBezTo>
                    <a:cubicBezTo>
                      <a:pt x="144679" y="113423"/>
                      <a:pt x="155678" y="101139"/>
                      <a:pt x="155678" y="83550"/>
                    </a:cubicBezTo>
                    <a:cubicBezTo>
                      <a:pt x="155678" y="43779"/>
                      <a:pt x="123320" y="11422"/>
                      <a:pt x="83550" y="11422"/>
                    </a:cubicBezTo>
                    <a:cubicBezTo>
                      <a:pt x="43779" y="11422"/>
                      <a:pt x="11422" y="43779"/>
                      <a:pt x="11422" y="83550"/>
                    </a:cubicBezTo>
                    <a:cubicBezTo>
                      <a:pt x="11422" y="101134"/>
                      <a:pt x="22415" y="113418"/>
                      <a:pt x="34054" y="126427"/>
                    </a:cubicBezTo>
                    <a:cubicBezTo>
                      <a:pt x="40416" y="133537"/>
                      <a:pt x="46995" y="140881"/>
                      <a:pt x="52152" y="149436"/>
                    </a:cubicBezTo>
                    <a:cubicBezTo>
                      <a:pt x="57708" y="158653"/>
                      <a:pt x="55515" y="182211"/>
                      <a:pt x="53876" y="194535"/>
                    </a:cubicBezTo>
                    <a:close/>
                  </a:path>
                </a:pathLst>
              </a:custGeom>
              <a:grpFill/>
              <a:ln w="55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74" name="Полилиния 1170">
                <a:extLst>
                  <a:ext uri="{FF2B5EF4-FFF2-40B4-BE49-F238E27FC236}">
                    <a16:creationId xmlns:a16="http://schemas.microsoft.com/office/drawing/2014/main" id="{7DED1280-F658-3B44-8BB5-E2499AA6CAE5}"/>
                  </a:ext>
                </a:extLst>
              </p:cNvPr>
              <p:cNvSpPr/>
              <p:nvPr/>
            </p:nvSpPr>
            <p:spPr>
              <a:xfrm>
                <a:off x="3521987" y="4998072"/>
                <a:ext cx="87752" cy="11421"/>
              </a:xfrm>
              <a:custGeom>
                <a:avLst/>
                <a:gdLst>
                  <a:gd name="connsiteX0" fmla="*/ 82042 w 87752"/>
                  <a:gd name="connsiteY0" fmla="*/ 11422 h 11421"/>
                  <a:gd name="connsiteX1" fmla="*/ 5711 w 87752"/>
                  <a:gd name="connsiteY1" fmla="*/ 11422 h 11421"/>
                  <a:gd name="connsiteX2" fmla="*/ 0 w 87752"/>
                  <a:gd name="connsiteY2" fmla="*/ 5711 h 11421"/>
                  <a:gd name="connsiteX3" fmla="*/ 5711 w 87752"/>
                  <a:gd name="connsiteY3" fmla="*/ 0 h 11421"/>
                  <a:gd name="connsiteX4" fmla="*/ 82042 w 87752"/>
                  <a:gd name="connsiteY4" fmla="*/ 0 h 11421"/>
                  <a:gd name="connsiteX5" fmla="*/ 87753 w 87752"/>
                  <a:gd name="connsiteY5" fmla="*/ 5711 h 11421"/>
                  <a:gd name="connsiteX6" fmla="*/ 82042 w 87752"/>
                  <a:gd name="connsiteY6" fmla="*/ 11422 h 114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7752" h="11421">
                    <a:moveTo>
                      <a:pt x="82042" y="11422"/>
                    </a:moveTo>
                    <a:lnTo>
                      <a:pt x="5711" y="11422"/>
                    </a:lnTo>
                    <a:cubicBezTo>
                      <a:pt x="2558" y="11422"/>
                      <a:pt x="0" y="8869"/>
                      <a:pt x="0" y="5711"/>
                    </a:cubicBezTo>
                    <a:cubicBezTo>
                      <a:pt x="0" y="2553"/>
                      <a:pt x="2558" y="0"/>
                      <a:pt x="5711" y="0"/>
                    </a:cubicBezTo>
                    <a:lnTo>
                      <a:pt x="82042" y="0"/>
                    </a:lnTo>
                    <a:cubicBezTo>
                      <a:pt x="85200" y="0"/>
                      <a:pt x="87753" y="2553"/>
                      <a:pt x="87753" y="5711"/>
                    </a:cubicBezTo>
                    <a:cubicBezTo>
                      <a:pt x="87753" y="8869"/>
                      <a:pt x="85200" y="11422"/>
                      <a:pt x="82042" y="11422"/>
                    </a:cubicBezTo>
                    <a:close/>
                  </a:path>
                </a:pathLst>
              </a:custGeom>
              <a:grpFill/>
              <a:ln w="55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75" name="Полилиния 1171">
                <a:extLst>
                  <a:ext uri="{FF2B5EF4-FFF2-40B4-BE49-F238E27FC236}">
                    <a16:creationId xmlns:a16="http://schemas.microsoft.com/office/drawing/2014/main" id="{83BA9186-EA3E-BC4D-9CDA-E14B10B2A998}"/>
                  </a:ext>
                </a:extLst>
              </p:cNvPr>
              <p:cNvSpPr/>
              <p:nvPr/>
            </p:nvSpPr>
            <p:spPr>
              <a:xfrm>
                <a:off x="3521987" y="5019231"/>
                <a:ext cx="87752" cy="11421"/>
              </a:xfrm>
              <a:custGeom>
                <a:avLst/>
                <a:gdLst>
                  <a:gd name="connsiteX0" fmla="*/ 82042 w 87752"/>
                  <a:gd name="connsiteY0" fmla="*/ 11422 h 11421"/>
                  <a:gd name="connsiteX1" fmla="*/ 5711 w 87752"/>
                  <a:gd name="connsiteY1" fmla="*/ 11422 h 11421"/>
                  <a:gd name="connsiteX2" fmla="*/ 0 w 87752"/>
                  <a:gd name="connsiteY2" fmla="*/ 5711 h 11421"/>
                  <a:gd name="connsiteX3" fmla="*/ 5711 w 87752"/>
                  <a:gd name="connsiteY3" fmla="*/ 0 h 11421"/>
                  <a:gd name="connsiteX4" fmla="*/ 82042 w 87752"/>
                  <a:gd name="connsiteY4" fmla="*/ 0 h 11421"/>
                  <a:gd name="connsiteX5" fmla="*/ 87753 w 87752"/>
                  <a:gd name="connsiteY5" fmla="*/ 5711 h 11421"/>
                  <a:gd name="connsiteX6" fmla="*/ 82042 w 87752"/>
                  <a:gd name="connsiteY6" fmla="*/ 11422 h 114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7752" h="11421">
                    <a:moveTo>
                      <a:pt x="82042" y="11422"/>
                    </a:moveTo>
                    <a:lnTo>
                      <a:pt x="5711" y="11422"/>
                    </a:lnTo>
                    <a:cubicBezTo>
                      <a:pt x="2558" y="11422"/>
                      <a:pt x="0" y="8869"/>
                      <a:pt x="0" y="5711"/>
                    </a:cubicBezTo>
                    <a:cubicBezTo>
                      <a:pt x="0" y="2553"/>
                      <a:pt x="2558" y="0"/>
                      <a:pt x="5711" y="0"/>
                    </a:cubicBezTo>
                    <a:lnTo>
                      <a:pt x="82042" y="0"/>
                    </a:lnTo>
                    <a:cubicBezTo>
                      <a:pt x="85200" y="0"/>
                      <a:pt x="87753" y="2553"/>
                      <a:pt x="87753" y="5711"/>
                    </a:cubicBezTo>
                    <a:cubicBezTo>
                      <a:pt x="87753" y="8869"/>
                      <a:pt x="85200" y="11422"/>
                      <a:pt x="82042" y="11422"/>
                    </a:cubicBezTo>
                    <a:close/>
                  </a:path>
                </a:pathLst>
              </a:custGeom>
              <a:grpFill/>
              <a:ln w="55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76" name="Полилиния 1172">
                <a:extLst>
                  <a:ext uri="{FF2B5EF4-FFF2-40B4-BE49-F238E27FC236}">
                    <a16:creationId xmlns:a16="http://schemas.microsoft.com/office/drawing/2014/main" id="{91B203BC-B2F6-F941-84B5-5FF0B3A5F8A9}"/>
                  </a:ext>
                </a:extLst>
              </p:cNvPr>
              <p:cNvSpPr/>
              <p:nvPr/>
            </p:nvSpPr>
            <p:spPr>
              <a:xfrm>
                <a:off x="3543043" y="5040401"/>
                <a:ext cx="45635" cy="11421"/>
              </a:xfrm>
              <a:custGeom>
                <a:avLst/>
                <a:gdLst>
                  <a:gd name="connsiteX0" fmla="*/ 39925 w 45635"/>
                  <a:gd name="connsiteY0" fmla="*/ 11422 h 11421"/>
                  <a:gd name="connsiteX1" fmla="*/ 5711 w 45635"/>
                  <a:gd name="connsiteY1" fmla="*/ 11422 h 11421"/>
                  <a:gd name="connsiteX2" fmla="*/ 0 w 45635"/>
                  <a:gd name="connsiteY2" fmla="*/ 5711 h 11421"/>
                  <a:gd name="connsiteX3" fmla="*/ 5711 w 45635"/>
                  <a:gd name="connsiteY3" fmla="*/ 0 h 11421"/>
                  <a:gd name="connsiteX4" fmla="*/ 39925 w 45635"/>
                  <a:gd name="connsiteY4" fmla="*/ 0 h 11421"/>
                  <a:gd name="connsiteX5" fmla="*/ 45635 w 45635"/>
                  <a:gd name="connsiteY5" fmla="*/ 5711 h 11421"/>
                  <a:gd name="connsiteX6" fmla="*/ 39925 w 45635"/>
                  <a:gd name="connsiteY6" fmla="*/ 11422 h 114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5635" h="11421">
                    <a:moveTo>
                      <a:pt x="39925" y="11422"/>
                    </a:moveTo>
                    <a:lnTo>
                      <a:pt x="5711" y="11422"/>
                    </a:lnTo>
                    <a:cubicBezTo>
                      <a:pt x="2558" y="11422"/>
                      <a:pt x="0" y="8869"/>
                      <a:pt x="0" y="5711"/>
                    </a:cubicBezTo>
                    <a:cubicBezTo>
                      <a:pt x="0" y="2553"/>
                      <a:pt x="2558" y="0"/>
                      <a:pt x="5711" y="0"/>
                    </a:cubicBezTo>
                    <a:lnTo>
                      <a:pt x="39925" y="0"/>
                    </a:lnTo>
                    <a:cubicBezTo>
                      <a:pt x="43083" y="0"/>
                      <a:pt x="45635" y="2553"/>
                      <a:pt x="45635" y="5711"/>
                    </a:cubicBezTo>
                    <a:cubicBezTo>
                      <a:pt x="45635" y="8869"/>
                      <a:pt x="43083" y="11422"/>
                      <a:pt x="39925" y="11422"/>
                    </a:cubicBezTo>
                    <a:close/>
                  </a:path>
                </a:pathLst>
              </a:custGeom>
              <a:grpFill/>
              <a:ln w="55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sp>
          <p:nvSpPr>
            <p:cNvPr id="172" name="Полилиния 1173">
              <a:extLst>
                <a:ext uri="{FF2B5EF4-FFF2-40B4-BE49-F238E27FC236}">
                  <a16:creationId xmlns:a16="http://schemas.microsoft.com/office/drawing/2014/main" id="{6FF07135-D44F-9242-8A20-0D1A27DE9DE0}"/>
                </a:ext>
              </a:extLst>
            </p:cNvPr>
            <p:cNvSpPr/>
            <p:nvPr/>
          </p:nvSpPr>
          <p:spPr>
            <a:xfrm>
              <a:off x="3518813" y="4825708"/>
              <a:ext cx="93766" cy="60682"/>
            </a:xfrm>
            <a:custGeom>
              <a:avLst/>
              <a:gdLst>
                <a:gd name="connsiteX0" fmla="*/ 38724 w 93766"/>
                <a:gd name="connsiteY0" fmla="*/ 60682 h 60682"/>
                <a:gd name="connsiteX1" fmla="*/ 38649 w 93766"/>
                <a:gd name="connsiteY1" fmla="*/ 60682 h 60682"/>
                <a:gd name="connsiteX2" fmla="*/ 34589 w 93766"/>
                <a:gd name="connsiteY2" fmla="*/ 58906 h 60682"/>
                <a:gd name="connsiteX3" fmla="*/ 1574 w 93766"/>
                <a:gd name="connsiteY3" fmla="*/ 24224 h 60682"/>
                <a:gd name="connsiteX4" fmla="*/ 1774 w 93766"/>
                <a:gd name="connsiteY4" fmla="*/ 16149 h 60682"/>
                <a:gd name="connsiteX5" fmla="*/ 9849 w 93766"/>
                <a:gd name="connsiteY5" fmla="*/ 16349 h 60682"/>
                <a:gd name="connsiteX6" fmla="*/ 38832 w 93766"/>
                <a:gd name="connsiteY6" fmla="*/ 46799 h 60682"/>
                <a:gd name="connsiteX7" fmla="*/ 84016 w 93766"/>
                <a:gd name="connsiteY7" fmla="*/ 1672 h 60682"/>
                <a:gd name="connsiteX8" fmla="*/ 92097 w 93766"/>
                <a:gd name="connsiteY8" fmla="*/ 1678 h 60682"/>
                <a:gd name="connsiteX9" fmla="*/ 92091 w 93766"/>
                <a:gd name="connsiteY9" fmla="*/ 9753 h 60682"/>
                <a:gd name="connsiteX10" fmla="*/ 42761 w 93766"/>
                <a:gd name="connsiteY10" fmla="*/ 59015 h 60682"/>
                <a:gd name="connsiteX11" fmla="*/ 38724 w 93766"/>
                <a:gd name="connsiteY11" fmla="*/ 60682 h 60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3766" h="60682">
                  <a:moveTo>
                    <a:pt x="38724" y="60682"/>
                  </a:moveTo>
                  <a:cubicBezTo>
                    <a:pt x="38701" y="60682"/>
                    <a:pt x="38678" y="60682"/>
                    <a:pt x="38649" y="60682"/>
                  </a:cubicBezTo>
                  <a:cubicBezTo>
                    <a:pt x="37107" y="60665"/>
                    <a:pt x="35645" y="60025"/>
                    <a:pt x="34589" y="58906"/>
                  </a:cubicBezTo>
                  <a:lnTo>
                    <a:pt x="1574" y="24224"/>
                  </a:lnTo>
                  <a:cubicBezTo>
                    <a:pt x="-601" y="21940"/>
                    <a:pt x="-510" y="18325"/>
                    <a:pt x="1774" y="16149"/>
                  </a:cubicBezTo>
                  <a:cubicBezTo>
                    <a:pt x="4059" y="13979"/>
                    <a:pt x="7679" y="14059"/>
                    <a:pt x="9849" y="16349"/>
                  </a:cubicBezTo>
                  <a:lnTo>
                    <a:pt x="38832" y="46799"/>
                  </a:lnTo>
                  <a:lnTo>
                    <a:pt x="84016" y="1672"/>
                  </a:lnTo>
                  <a:cubicBezTo>
                    <a:pt x="86249" y="-555"/>
                    <a:pt x="89864" y="-561"/>
                    <a:pt x="92097" y="1678"/>
                  </a:cubicBezTo>
                  <a:cubicBezTo>
                    <a:pt x="94324" y="3911"/>
                    <a:pt x="94324" y="7525"/>
                    <a:pt x="92091" y="9753"/>
                  </a:cubicBezTo>
                  <a:lnTo>
                    <a:pt x="42761" y="59015"/>
                  </a:lnTo>
                  <a:cubicBezTo>
                    <a:pt x="41687" y="60082"/>
                    <a:pt x="40231" y="60682"/>
                    <a:pt x="38724" y="60682"/>
                  </a:cubicBezTo>
                  <a:close/>
                </a:path>
              </a:pathLst>
            </a:custGeom>
            <a:grpFill/>
            <a:ln w="55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183" name="Graphic 2">
            <a:extLst>
              <a:ext uri="{FF2B5EF4-FFF2-40B4-BE49-F238E27FC236}">
                <a16:creationId xmlns:a16="http://schemas.microsoft.com/office/drawing/2014/main" id="{514C6458-A70A-4DDC-A8B9-003973B22DFC}"/>
              </a:ext>
            </a:extLst>
          </p:cNvPr>
          <p:cNvGrpSpPr/>
          <p:nvPr/>
        </p:nvGrpSpPr>
        <p:grpSpPr>
          <a:xfrm>
            <a:off x="3287029" y="5140063"/>
            <a:ext cx="305608" cy="265640"/>
            <a:chOff x="2710634" y="3026871"/>
            <a:chExt cx="305608" cy="265640"/>
          </a:xfrm>
          <a:solidFill>
            <a:schemeClr val="bg1"/>
          </a:solidFill>
        </p:grpSpPr>
        <p:sp>
          <p:nvSpPr>
            <p:cNvPr id="184" name="Freeform 3062">
              <a:extLst>
                <a:ext uri="{FF2B5EF4-FFF2-40B4-BE49-F238E27FC236}">
                  <a16:creationId xmlns:a16="http://schemas.microsoft.com/office/drawing/2014/main" id="{3FEC01FE-BCD3-475B-9775-FB1011385793}"/>
                </a:ext>
              </a:extLst>
            </p:cNvPr>
            <p:cNvSpPr/>
            <p:nvPr/>
          </p:nvSpPr>
          <p:spPr>
            <a:xfrm>
              <a:off x="2953250" y="3026871"/>
              <a:ext cx="62992" cy="62980"/>
            </a:xfrm>
            <a:custGeom>
              <a:avLst/>
              <a:gdLst>
                <a:gd name="connsiteX0" fmla="*/ 62993 w 62992"/>
                <a:gd name="connsiteY0" fmla="*/ 62981 h 62980"/>
                <a:gd name="connsiteX1" fmla="*/ 0 w 62992"/>
                <a:gd name="connsiteY1" fmla="*/ 62981 h 62980"/>
                <a:gd name="connsiteX2" fmla="*/ 0 w 62992"/>
                <a:gd name="connsiteY2" fmla="*/ 0 h 62980"/>
                <a:gd name="connsiteX3" fmla="*/ 62993 w 62992"/>
                <a:gd name="connsiteY3" fmla="*/ 0 h 62980"/>
                <a:gd name="connsiteX4" fmla="*/ 62993 w 62992"/>
                <a:gd name="connsiteY4" fmla="*/ 62981 h 62980"/>
                <a:gd name="connsiteX5" fmla="*/ 12474 w 62992"/>
                <a:gd name="connsiteY5" fmla="*/ 50509 h 62980"/>
                <a:gd name="connsiteX6" fmla="*/ 50519 w 62992"/>
                <a:gd name="connsiteY6" fmla="*/ 50509 h 62980"/>
                <a:gd name="connsiteX7" fmla="*/ 50519 w 62992"/>
                <a:gd name="connsiteY7" fmla="*/ 12471 h 62980"/>
                <a:gd name="connsiteX8" fmla="*/ 12474 w 62992"/>
                <a:gd name="connsiteY8" fmla="*/ 12471 h 62980"/>
                <a:gd name="connsiteX9" fmla="*/ 12474 w 62992"/>
                <a:gd name="connsiteY9" fmla="*/ 50509 h 62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2992" h="62980">
                  <a:moveTo>
                    <a:pt x="62993" y="62981"/>
                  </a:moveTo>
                  <a:lnTo>
                    <a:pt x="0" y="62981"/>
                  </a:lnTo>
                  <a:lnTo>
                    <a:pt x="0" y="0"/>
                  </a:lnTo>
                  <a:lnTo>
                    <a:pt x="62993" y="0"/>
                  </a:lnTo>
                  <a:lnTo>
                    <a:pt x="62993" y="62981"/>
                  </a:lnTo>
                  <a:close/>
                  <a:moveTo>
                    <a:pt x="12474" y="50509"/>
                  </a:moveTo>
                  <a:lnTo>
                    <a:pt x="50519" y="50509"/>
                  </a:lnTo>
                  <a:lnTo>
                    <a:pt x="50519" y="12471"/>
                  </a:lnTo>
                  <a:lnTo>
                    <a:pt x="12474" y="12471"/>
                  </a:lnTo>
                  <a:lnTo>
                    <a:pt x="12474" y="50509"/>
                  </a:lnTo>
                  <a:close/>
                </a:path>
              </a:pathLst>
            </a:custGeom>
            <a:grpFill/>
            <a:ln w="62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85" name="Freeform 3063">
              <a:extLst>
                <a:ext uri="{FF2B5EF4-FFF2-40B4-BE49-F238E27FC236}">
                  <a16:creationId xmlns:a16="http://schemas.microsoft.com/office/drawing/2014/main" id="{B7670D1D-C3D2-4D56-8226-AF9546910C97}"/>
                </a:ext>
              </a:extLst>
            </p:cNvPr>
            <p:cNvSpPr/>
            <p:nvPr/>
          </p:nvSpPr>
          <p:spPr>
            <a:xfrm>
              <a:off x="2953250" y="3128513"/>
              <a:ext cx="62992" cy="62980"/>
            </a:xfrm>
            <a:custGeom>
              <a:avLst/>
              <a:gdLst>
                <a:gd name="connsiteX0" fmla="*/ 62993 w 62992"/>
                <a:gd name="connsiteY0" fmla="*/ 62981 h 62980"/>
                <a:gd name="connsiteX1" fmla="*/ 0 w 62992"/>
                <a:gd name="connsiteY1" fmla="*/ 62981 h 62980"/>
                <a:gd name="connsiteX2" fmla="*/ 0 w 62992"/>
                <a:gd name="connsiteY2" fmla="*/ 0 h 62980"/>
                <a:gd name="connsiteX3" fmla="*/ 62993 w 62992"/>
                <a:gd name="connsiteY3" fmla="*/ 0 h 62980"/>
                <a:gd name="connsiteX4" fmla="*/ 62993 w 62992"/>
                <a:gd name="connsiteY4" fmla="*/ 62981 h 62980"/>
                <a:gd name="connsiteX5" fmla="*/ 12474 w 62992"/>
                <a:gd name="connsiteY5" fmla="*/ 50509 h 62980"/>
                <a:gd name="connsiteX6" fmla="*/ 50519 w 62992"/>
                <a:gd name="connsiteY6" fmla="*/ 50509 h 62980"/>
                <a:gd name="connsiteX7" fmla="*/ 50519 w 62992"/>
                <a:gd name="connsiteY7" fmla="*/ 12471 h 62980"/>
                <a:gd name="connsiteX8" fmla="*/ 12474 w 62992"/>
                <a:gd name="connsiteY8" fmla="*/ 12471 h 62980"/>
                <a:gd name="connsiteX9" fmla="*/ 12474 w 62992"/>
                <a:gd name="connsiteY9" fmla="*/ 50509 h 62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2992" h="62980">
                  <a:moveTo>
                    <a:pt x="62993" y="62981"/>
                  </a:moveTo>
                  <a:lnTo>
                    <a:pt x="0" y="62981"/>
                  </a:lnTo>
                  <a:lnTo>
                    <a:pt x="0" y="0"/>
                  </a:lnTo>
                  <a:lnTo>
                    <a:pt x="62993" y="0"/>
                  </a:lnTo>
                  <a:lnTo>
                    <a:pt x="62993" y="62981"/>
                  </a:lnTo>
                  <a:close/>
                  <a:moveTo>
                    <a:pt x="12474" y="50509"/>
                  </a:moveTo>
                  <a:lnTo>
                    <a:pt x="50519" y="50509"/>
                  </a:lnTo>
                  <a:lnTo>
                    <a:pt x="50519" y="12471"/>
                  </a:lnTo>
                  <a:lnTo>
                    <a:pt x="12474" y="12471"/>
                  </a:lnTo>
                  <a:lnTo>
                    <a:pt x="12474" y="50509"/>
                  </a:lnTo>
                  <a:close/>
                </a:path>
              </a:pathLst>
            </a:custGeom>
            <a:grpFill/>
            <a:ln w="62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86" name="Freeform 3064">
              <a:extLst>
                <a:ext uri="{FF2B5EF4-FFF2-40B4-BE49-F238E27FC236}">
                  <a16:creationId xmlns:a16="http://schemas.microsoft.com/office/drawing/2014/main" id="{A06B4AD8-BE92-4DA1-B676-BB982ADC9F53}"/>
                </a:ext>
              </a:extLst>
            </p:cNvPr>
            <p:cNvSpPr/>
            <p:nvPr/>
          </p:nvSpPr>
          <p:spPr>
            <a:xfrm>
              <a:off x="2953250" y="3229531"/>
              <a:ext cx="62992" cy="62980"/>
            </a:xfrm>
            <a:custGeom>
              <a:avLst/>
              <a:gdLst>
                <a:gd name="connsiteX0" fmla="*/ 62993 w 62992"/>
                <a:gd name="connsiteY0" fmla="*/ 62981 h 62980"/>
                <a:gd name="connsiteX1" fmla="*/ 0 w 62992"/>
                <a:gd name="connsiteY1" fmla="*/ 62981 h 62980"/>
                <a:gd name="connsiteX2" fmla="*/ 0 w 62992"/>
                <a:gd name="connsiteY2" fmla="*/ 0 h 62980"/>
                <a:gd name="connsiteX3" fmla="*/ 62993 w 62992"/>
                <a:gd name="connsiteY3" fmla="*/ 0 h 62980"/>
                <a:gd name="connsiteX4" fmla="*/ 62993 w 62992"/>
                <a:gd name="connsiteY4" fmla="*/ 62981 h 62980"/>
                <a:gd name="connsiteX5" fmla="*/ 12474 w 62992"/>
                <a:gd name="connsiteY5" fmla="*/ 50509 h 62980"/>
                <a:gd name="connsiteX6" fmla="*/ 50519 w 62992"/>
                <a:gd name="connsiteY6" fmla="*/ 50509 h 62980"/>
                <a:gd name="connsiteX7" fmla="*/ 50519 w 62992"/>
                <a:gd name="connsiteY7" fmla="*/ 12471 h 62980"/>
                <a:gd name="connsiteX8" fmla="*/ 12474 w 62992"/>
                <a:gd name="connsiteY8" fmla="*/ 12471 h 62980"/>
                <a:gd name="connsiteX9" fmla="*/ 12474 w 62992"/>
                <a:gd name="connsiteY9" fmla="*/ 50509 h 62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2992" h="62980">
                  <a:moveTo>
                    <a:pt x="62993" y="62981"/>
                  </a:moveTo>
                  <a:lnTo>
                    <a:pt x="0" y="62981"/>
                  </a:lnTo>
                  <a:lnTo>
                    <a:pt x="0" y="0"/>
                  </a:lnTo>
                  <a:lnTo>
                    <a:pt x="62993" y="0"/>
                  </a:lnTo>
                  <a:lnTo>
                    <a:pt x="62993" y="62981"/>
                  </a:lnTo>
                  <a:close/>
                  <a:moveTo>
                    <a:pt x="12474" y="50509"/>
                  </a:moveTo>
                  <a:lnTo>
                    <a:pt x="50519" y="50509"/>
                  </a:lnTo>
                  <a:lnTo>
                    <a:pt x="50519" y="12471"/>
                  </a:lnTo>
                  <a:lnTo>
                    <a:pt x="12474" y="12471"/>
                  </a:lnTo>
                  <a:lnTo>
                    <a:pt x="12474" y="50509"/>
                  </a:lnTo>
                  <a:close/>
                </a:path>
              </a:pathLst>
            </a:custGeom>
            <a:grpFill/>
            <a:ln w="62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87" name="Freeform 3065">
              <a:extLst>
                <a:ext uri="{FF2B5EF4-FFF2-40B4-BE49-F238E27FC236}">
                  <a16:creationId xmlns:a16="http://schemas.microsoft.com/office/drawing/2014/main" id="{074D6211-7EED-4911-9F70-E2B0BC29BD5C}"/>
                </a:ext>
              </a:extLst>
            </p:cNvPr>
            <p:cNvSpPr/>
            <p:nvPr/>
          </p:nvSpPr>
          <p:spPr>
            <a:xfrm>
              <a:off x="2908968" y="3051814"/>
              <a:ext cx="50518" cy="215131"/>
            </a:xfrm>
            <a:custGeom>
              <a:avLst/>
              <a:gdLst>
                <a:gd name="connsiteX0" fmla="*/ 50519 w 50518"/>
                <a:gd name="connsiteY0" fmla="*/ 215131 h 215131"/>
                <a:gd name="connsiteX1" fmla="*/ 0 w 50518"/>
                <a:gd name="connsiteY1" fmla="*/ 215131 h 215131"/>
                <a:gd name="connsiteX2" fmla="*/ 0 w 50518"/>
                <a:gd name="connsiteY2" fmla="*/ 0 h 215131"/>
                <a:gd name="connsiteX3" fmla="*/ 50519 w 50518"/>
                <a:gd name="connsiteY3" fmla="*/ 0 h 215131"/>
                <a:gd name="connsiteX4" fmla="*/ 50519 w 50518"/>
                <a:gd name="connsiteY4" fmla="*/ 12471 h 215131"/>
                <a:gd name="connsiteX5" fmla="*/ 12474 w 50518"/>
                <a:gd name="connsiteY5" fmla="*/ 12471 h 215131"/>
                <a:gd name="connsiteX6" fmla="*/ 12474 w 50518"/>
                <a:gd name="connsiteY6" fmla="*/ 202660 h 215131"/>
                <a:gd name="connsiteX7" fmla="*/ 50519 w 50518"/>
                <a:gd name="connsiteY7" fmla="*/ 202660 h 215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0518" h="215131">
                  <a:moveTo>
                    <a:pt x="50519" y="215131"/>
                  </a:moveTo>
                  <a:lnTo>
                    <a:pt x="0" y="215131"/>
                  </a:lnTo>
                  <a:lnTo>
                    <a:pt x="0" y="0"/>
                  </a:lnTo>
                  <a:lnTo>
                    <a:pt x="50519" y="0"/>
                  </a:lnTo>
                  <a:lnTo>
                    <a:pt x="50519" y="12471"/>
                  </a:lnTo>
                  <a:lnTo>
                    <a:pt x="12474" y="12471"/>
                  </a:lnTo>
                  <a:lnTo>
                    <a:pt x="12474" y="202660"/>
                  </a:lnTo>
                  <a:lnTo>
                    <a:pt x="50519" y="202660"/>
                  </a:lnTo>
                  <a:close/>
                </a:path>
              </a:pathLst>
            </a:custGeom>
            <a:grpFill/>
            <a:ln w="62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88" name="Freeform 3066">
              <a:extLst>
                <a:ext uri="{FF2B5EF4-FFF2-40B4-BE49-F238E27FC236}">
                  <a16:creationId xmlns:a16="http://schemas.microsoft.com/office/drawing/2014/main" id="{1316D5B0-0CD4-444B-A236-CBB7ECE75FCF}"/>
                </a:ext>
              </a:extLst>
            </p:cNvPr>
            <p:cNvSpPr/>
            <p:nvPr/>
          </p:nvSpPr>
          <p:spPr>
            <a:xfrm>
              <a:off x="2879654" y="3153456"/>
              <a:ext cx="79208" cy="12471"/>
            </a:xfrm>
            <a:custGeom>
              <a:avLst/>
              <a:gdLst>
                <a:gd name="connsiteX0" fmla="*/ 0 w 79208"/>
                <a:gd name="connsiteY0" fmla="*/ 0 h 12471"/>
                <a:gd name="connsiteX1" fmla="*/ 79209 w 79208"/>
                <a:gd name="connsiteY1" fmla="*/ 0 h 12471"/>
                <a:gd name="connsiteX2" fmla="*/ 79209 w 79208"/>
                <a:gd name="connsiteY2" fmla="*/ 12471 h 12471"/>
                <a:gd name="connsiteX3" fmla="*/ 0 w 79208"/>
                <a:gd name="connsiteY3" fmla="*/ 12471 h 12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9208" h="12471">
                  <a:moveTo>
                    <a:pt x="0" y="0"/>
                  </a:moveTo>
                  <a:lnTo>
                    <a:pt x="79209" y="0"/>
                  </a:lnTo>
                  <a:lnTo>
                    <a:pt x="79209" y="12471"/>
                  </a:lnTo>
                  <a:lnTo>
                    <a:pt x="0" y="12471"/>
                  </a:lnTo>
                  <a:close/>
                </a:path>
              </a:pathLst>
            </a:custGeom>
            <a:grpFill/>
            <a:ln w="62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89" name="Freeform 3067">
              <a:extLst>
                <a:ext uri="{FF2B5EF4-FFF2-40B4-BE49-F238E27FC236}">
                  <a16:creationId xmlns:a16="http://schemas.microsoft.com/office/drawing/2014/main" id="{F4D82F4D-9E63-4B8B-B776-73CBB41FFD50}"/>
                </a:ext>
              </a:extLst>
            </p:cNvPr>
            <p:cNvSpPr/>
            <p:nvPr/>
          </p:nvSpPr>
          <p:spPr>
            <a:xfrm>
              <a:off x="2710634" y="3091722"/>
              <a:ext cx="97919" cy="134067"/>
            </a:xfrm>
            <a:custGeom>
              <a:avLst/>
              <a:gdLst>
                <a:gd name="connsiteX0" fmla="*/ 29937 w 97919"/>
                <a:gd name="connsiteY0" fmla="*/ 134067 h 134067"/>
                <a:gd name="connsiteX1" fmla="*/ 25571 w 97919"/>
                <a:gd name="connsiteY1" fmla="*/ 129703 h 134067"/>
                <a:gd name="connsiteX2" fmla="*/ 0 w 97919"/>
                <a:gd name="connsiteY2" fmla="*/ 67969 h 134067"/>
                <a:gd name="connsiteX3" fmla="*/ 27442 w 97919"/>
                <a:gd name="connsiteY3" fmla="*/ 4365 h 134067"/>
                <a:gd name="connsiteX4" fmla="*/ 31808 w 97919"/>
                <a:gd name="connsiteY4" fmla="*/ 0 h 134067"/>
                <a:gd name="connsiteX5" fmla="*/ 97919 w 97919"/>
                <a:gd name="connsiteY5" fmla="*/ 67969 h 134067"/>
                <a:gd name="connsiteX6" fmla="*/ 29937 w 97919"/>
                <a:gd name="connsiteY6" fmla="*/ 134067 h 134067"/>
                <a:gd name="connsiteX7" fmla="*/ 31808 w 97919"/>
                <a:gd name="connsiteY7" fmla="*/ 17460 h 134067"/>
                <a:gd name="connsiteX8" fmla="*/ 12474 w 97919"/>
                <a:gd name="connsiteY8" fmla="*/ 67969 h 134067"/>
                <a:gd name="connsiteX9" fmla="*/ 30561 w 97919"/>
                <a:gd name="connsiteY9" fmla="*/ 116608 h 134067"/>
                <a:gd name="connsiteX10" fmla="*/ 80456 w 97919"/>
                <a:gd name="connsiteY10" fmla="*/ 67969 h 134067"/>
                <a:gd name="connsiteX11" fmla="*/ 31808 w 97919"/>
                <a:gd name="connsiteY11" fmla="*/ 17460 h 134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7919" h="134067">
                  <a:moveTo>
                    <a:pt x="29937" y="134067"/>
                  </a:moveTo>
                  <a:lnTo>
                    <a:pt x="25571" y="129703"/>
                  </a:lnTo>
                  <a:cubicBezTo>
                    <a:pt x="8732" y="112866"/>
                    <a:pt x="0" y="91041"/>
                    <a:pt x="0" y="67969"/>
                  </a:cubicBezTo>
                  <a:cubicBezTo>
                    <a:pt x="0" y="43650"/>
                    <a:pt x="9979" y="21201"/>
                    <a:pt x="27442" y="4365"/>
                  </a:cubicBezTo>
                  <a:lnTo>
                    <a:pt x="31808" y="0"/>
                  </a:lnTo>
                  <a:lnTo>
                    <a:pt x="97919" y="67969"/>
                  </a:lnTo>
                  <a:lnTo>
                    <a:pt x="29937" y="134067"/>
                  </a:lnTo>
                  <a:close/>
                  <a:moveTo>
                    <a:pt x="31808" y="17460"/>
                  </a:moveTo>
                  <a:cubicBezTo>
                    <a:pt x="19334" y="31178"/>
                    <a:pt x="12474" y="49262"/>
                    <a:pt x="12474" y="67969"/>
                  </a:cubicBezTo>
                  <a:cubicBezTo>
                    <a:pt x="12474" y="86053"/>
                    <a:pt x="18711" y="102889"/>
                    <a:pt x="30561" y="116608"/>
                  </a:cubicBezTo>
                  <a:lnTo>
                    <a:pt x="80456" y="67969"/>
                  </a:lnTo>
                  <a:lnTo>
                    <a:pt x="31808" y="17460"/>
                  </a:lnTo>
                  <a:close/>
                </a:path>
              </a:pathLst>
            </a:custGeom>
            <a:grpFill/>
            <a:ln w="62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90" name="Freeform 3068">
              <a:extLst>
                <a:ext uri="{FF2B5EF4-FFF2-40B4-BE49-F238E27FC236}">
                  <a16:creationId xmlns:a16="http://schemas.microsoft.com/office/drawing/2014/main" id="{EA28F197-88A7-4E6A-A317-60C69E2CD94D}"/>
                </a:ext>
              </a:extLst>
            </p:cNvPr>
            <p:cNvSpPr/>
            <p:nvPr/>
          </p:nvSpPr>
          <p:spPr>
            <a:xfrm>
              <a:off x="2733711" y="3071768"/>
              <a:ext cx="152180" cy="94158"/>
            </a:xfrm>
            <a:custGeom>
              <a:avLst/>
              <a:gdLst>
                <a:gd name="connsiteX0" fmla="*/ 63616 w 152180"/>
                <a:gd name="connsiteY0" fmla="*/ 94159 h 94158"/>
                <a:gd name="connsiteX1" fmla="*/ 0 w 152180"/>
                <a:gd name="connsiteY1" fmla="*/ 28061 h 94158"/>
                <a:gd name="connsiteX2" fmla="*/ 4366 w 152180"/>
                <a:gd name="connsiteY2" fmla="*/ 23696 h 94158"/>
                <a:gd name="connsiteX3" fmla="*/ 64240 w 152180"/>
                <a:gd name="connsiteY3" fmla="*/ 0 h 94158"/>
                <a:gd name="connsiteX4" fmla="*/ 152180 w 152180"/>
                <a:gd name="connsiteY4" fmla="*/ 87923 h 94158"/>
                <a:gd name="connsiteX5" fmla="*/ 152180 w 152180"/>
                <a:gd name="connsiteY5" fmla="*/ 94159 h 94158"/>
                <a:gd name="connsiteX6" fmla="*/ 63616 w 152180"/>
                <a:gd name="connsiteY6" fmla="*/ 94159 h 94158"/>
                <a:gd name="connsiteX7" fmla="*/ 68606 w 152180"/>
                <a:gd name="connsiteY7" fmla="*/ 81687 h 94158"/>
                <a:gd name="connsiteX8" fmla="*/ 139707 w 152180"/>
                <a:gd name="connsiteY8" fmla="*/ 81687 h 94158"/>
                <a:gd name="connsiteX9" fmla="*/ 64864 w 152180"/>
                <a:gd name="connsiteY9" fmla="*/ 12471 h 94158"/>
                <a:gd name="connsiteX10" fmla="*/ 18087 w 152180"/>
                <a:gd name="connsiteY10" fmla="*/ 28684 h 94158"/>
                <a:gd name="connsiteX11" fmla="*/ 68606 w 152180"/>
                <a:gd name="connsiteY11" fmla="*/ 81687 h 94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2180" h="94158">
                  <a:moveTo>
                    <a:pt x="63616" y="94159"/>
                  </a:moveTo>
                  <a:lnTo>
                    <a:pt x="0" y="28061"/>
                  </a:lnTo>
                  <a:lnTo>
                    <a:pt x="4366" y="23696"/>
                  </a:lnTo>
                  <a:cubicBezTo>
                    <a:pt x="20582" y="8106"/>
                    <a:pt x="41787" y="0"/>
                    <a:pt x="64240" y="0"/>
                  </a:cubicBezTo>
                  <a:cubicBezTo>
                    <a:pt x="112888" y="0"/>
                    <a:pt x="152180" y="39285"/>
                    <a:pt x="152180" y="87923"/>
                  </a:cubicBezTo>
                  <a:lnTo>
                    <a:pt x="152180" y="94159"/>
                  </a:lnTo>
                  <a:lnTo>
                    <a:pt x="63616" y="94159"/>
                  </a:lnTo>
                  <a:close/>
                  <a:moveTo>
                    <a:pt x="68606" y="81687"/>
                  </a:moveTo>
                  <a:lnTo>
                    <a:pt x="139707" y="81687"/>
                  </a:lnTo>
                  <a:cubicBezTo>
                    <a:pt x="136588" y="43026"/>
                    <a:pt x="104156" y="12471"/>
                    <a:pt x="64864" y="12471"/>
                  </a:cubicBezTo>
                  <a:cubicBezTo>
                    <a:pt x="48024" y="12471"/>
                    <a:pt x="31808" y="18083"/>
                    <a:pt x="18087" y="28684"/>
                  </a:cubicBezTo>
                  <a:lnTo>
                    <a:pt x="68606" y="81687"/>
                  </a:lnTo>
                  <a:close/>
                </a:path>
              </a:pathLst>
            </a:custGeom>
            <a:grpFill/>
            <a:ln w="62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91" name="Freeform 3069">
              <a:extLst>
                <a:ext uri="{FF2B5EF4-FFF2-40B4-BE49-F238E27FC236}">
                  <a16:creationId xmlns:a16="http://schemas.microsoft.com/office/drawing/2014/main" id="{F7180497-712F-44EE-8D81-E0C67C9429AA}"/>
                </a:ext>
              </a:extLst>
            </p:cNvPr>
            <p:cNvSpPr/>
            <p:nvPr/>
          </p:nvSpPr>
          <p:spPr>
            <a:xfrm>
              <a:off x="2731840" y="3154079"/>
              <a:ext cx="154051" cy="93535"/>
            </a:xfrm>
            <a:custGeom>
              <a:avLst/>
              <a:gdLst>
                <a:gd name="connsiteX0" fmla="*/ 66735 w 154051"/>
                <a:gd name="connsiteY0" fmla="*/ 93535 h 93535"/>
                <a:gd name="connsiteX1" fmla="*/ 4366 w 154051"/>
                <a:gd name="connsiteY1" fmla="*/ 67969 h 93535"/>
                <a:gd name="connsiteX2" fmla="*/ 0 w 154051"/>
                <a:gd name="connsiteY2" fmla="*/ 63604 h 93535"/>
                <a:gd name="connsiteX3" fmla="*/ 65487 w 154051"/>
                <a:gd name="connsiteY3" fmla="*/ 0 h 93535"/>
                <a:gd name="connsiteX4" fmla="*/ 154051 w 154051"/>
                <a:gd name="connsiteY4" fmla="*/ 0 h 93535"/>
                <a:gd name="connsiteX5" fmla="*/ 154051 w 154051"/>
                <a:gd name="connsiteY5" fmla="*/ 6236 h 93535"/>
                <a:gd name="connsiteX6" fmla="*/ 66735 w 154051"/>
                <a:gd name="connsiteY6" fmla="*/ 93535 h 93535"/>
                <a:gd name="connsiteX7" fmla="*/ 18087 w 154051"/>
                <a:gd name="connsiteY7" fmla="*/ 62981 h 93535"/>
                <a:gd name="connsiteX8" fmla="*/ 66735 w 154051"/>
                <a:gd name="connsiteY8" fmla="*/ 81064 h 93535"/>
                <a:gd name="connsiteX9" fmla="*/ 141578 w 154051"/>
                <a:gd name="connsiteY9" fmla="*/ 11848 h 93535"/>
                <a:gd name="connsiteX10" fmla="*/ 70477 w 154051"/>
                <a:gd name="connsiteY10" fmla="*/ 11848 h 93535"/>
                <a:gd name="connsiteX11" fmla="*/ 18087 w 154051"/>
                <a:gd name="connsiteY11" fmla="*/ 62981 h 93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4051" h="93535">
                  <a:moveTo>
                    <a:pt x="66735" y="93535"/>
                  </a:moveTo>
                  <a:cubicBezTo>
                    <a:pt x="43035" y="93535"/>
                    <a:pt x="21205" y="84182"/>
                    <a:pt x="4366" y="67969"/>
                  </a:cubicBezTo>
                  <a:lnTo>
                    <a:pt x="0" y="63604"/>
                  </a:lnTo>
                  <a:lnTo>
                    <a:pt x="65487" y="0"/>
                  </a:lnTo>
                  <a:lnTo>
                    <a:pt x="154051" y="0"/>
                  </a:lnTo>
                  <a:lnTo>
                    <a:pt x="154051" y="6236"/>
                  </a:lnTo>
                  <a:cubicBezTo>
                    <a:pt x="154051" y="53627"/>
                    <a:pt x="114759" y="93535"/>
                    <a:pt x="66735" y="93535"/>
                  </a:cubicBezTo>
                  <a:close/>
                  <a:moveTo>
                    <a:pt x="18087" y="62981"/>
                  </a:moveTo>
                  <a:cubicBezTo>
                    <a:pt x="31808" y="74205"/>
                    <a:pt x="48648" y="81064"/>
                    <a:pt x="66735" y="81064"/>
                  </a:cubicBezTo>
                  <a:cubicBezTo>
                    <a:pt x="106027" y="81064"/>
                    <a:pt x="138459" y="50509"/>
                    <a:pt x="141578" y="11848"/>
                  </a:cubicBezTo>
                  <a:lnTo>
                    <a:pt x="70477" y="11848"/>
                  </a:lnTo>
                  <a:lnTo>
                    <a:pt x="18087" y="62981"/>
                  </a:lnTo>
                  <a:close/>
                </a:path>
              </a:pathLst>
            </a:custGeom>
            <a:grpFill/>
            <a:ln w="62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92" name="Freeform 3070">
              <a:extLst>
                <a:ext uri="{FF2B5EF4-FFF2-40B4-BE49-F238E27FC236}">
                  <a16:creationId xmlns:a16="http://schemas.microsoft.com/office/drawing/2014/main" id="{274E65A9-20B4-4ED9-8F59-1D106F55B406}"/>
                </a:ext>
              </a:extLst>
            </p:cNvPr>
            <p:cNvSpPr/>
            <p:nvPr/>
          </p:nvSpPr>
          <p:spPr>
            <a:xfrm>
              <a:off x="2808554" y="3180893"/>
              <a:ext cx="11850" cy="35543"/>
            </a:xfrm>
            <a:custGeom>
              <a:avLst/>
              <a:gdLst>
                <a:gd name="connsiteX0" fmla="*/ 6861 w 11850"/>
                <a:gd name="connsiteY0" fmla="*/ 4988 h 35543"/>
                <a:gd name="connsiteX1" fmla="*/ 6861 w 11850"/>
                <a:gd name="connsiteY1" fmla="*/ 4988 h 35543"/>
                <a:gd name="connsiteX2" fmla="*/ 624 w 11850"/>
                <a:gd name="connsiteY2" fmla="*/ 8106 h 35543"/>
                <a:gd name="connsiteX3" fmla="*/ 0 w 11850"/>
                <a:gd name="connsiteY3" fmla="*/ 4365 h 35543"/>
                <a:gd name="connsiteX4" fmla="*/ 7484 w 11850"/>
                <a:gd name="connsiteY4" fmla="*/ 0 h 35543"/>
                <a:gd name="connsiteX5" fmla="*/ 11850 w 11850"/>
                <a:gd name="connsiteY5" fmla="*/ 0 h 35543"/>
                <a:gd name="connsiteX6" fmla="*/ 11850 w 11850"/>
                <a:gd name="connsiteY6" fmla="*/ 35543 h 35543"/>
                <a:gd name="connsiteX7" fmla="*/ 7484 w 11850"/>
                <a:gd name="connsiteY7" fmla="*/ 35543 h 35543"/>
                <a:gd name="connsiteX8" fmla="*/ 7484 w 11850"/>
                <a:gd name="connsiteY8" fmla="*/ 4988 h 35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850" h="35543">
                  <a:moveTo>
                    <a:pt x="6861" y="4988"/>
                  </a:moveTo>
                  <a:lnTo>
                    <a:pt x="6861" y="4988"/>
                  </a:lnTo>
                  <a:lnTo>
                    <a:pt x="624" y="8106"/>
                  </a:lnTo>
                  <a:lnTo>
                    <a:pt x="0" y="4365"/>
                  </a:lnTo>
                  <a:lnTo>
                    <a:pt x="7484" y="0"/>
                  </a:lnTo>
                  <a:lnTo>
                    <a:pt x="11850" y="0"/>
                  </a:lnTo>
                  <a:lnTo>
                    <a:pt x="11850" y="35543"/>
                  </a:lnTo>
                  <a:lnTo>
                    <a:pt x="7484" y="35543"/>
                  </a:lnTo>
                  <a:lnTo>
                    <a:pt x="7484" y="4988"/>
                  </a:lnTo>
                  <a:close/>
                </a:path>
              </a:pathLst>
            </a:custGeom>
            <a:grpFill/>
            <a:ln w="62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93" name="Freeform 3071">
              <a:extLst>
                <a:ext uri="{FF2B5EF4-FFF2-40B4-BE49-F238E27FC236}">
                  <a16:creationId xmlns:a16="http://schemas.microsoft.com/office/drawing/2014/main" id="{8F722CCC-0D19-47BA-8167-B325FEE5FEE8}"/>
                </a:ext>
              </a:extLst>
            </p:cNvPr>
            <p:cNvSpPr/>
            <p:nvPr/>
          </p:nvSpPr>
          <p:spPr>
            <a:xfrm>
              <a:off x="2736206" y="3135996"/>
              <a:ext cx="23076" cy="36166"/>
            </a:xfrm>
            <a:custGeom>
              <a:avLst/>
              <a:gdLst>
                <a:gd name="connsiteX0" fmla="*/ 0 w 23076"/>
                <a:gd name="connsiteY0" fmla="*/ 36167 h 36166"/>
                <a:gd name="connsiteX1" fmla="*/ 0 w 23076"/>
                <a:gd name="connsiteY1" fmla="*/ 33049 h 36166"/>
                <a:gd name="connsiteX2" fmla="*/ 3742 w 23076"/>
                <a:gd name="connsiteY2" fmla="*/ 29308 h 36166"/>
                <a:gd name="connsiteX3" fmla="*/ 16840 w 23076"/>
                <a:gd name="connsiteY3" fmla="*/ 10601 h 36166"/>
                <a:gd name="connsiteX4" fmla="*/ 9979 w 23076"/>
                <a:gd name="connsiteY4" fmla="*/ 3741 h 36166"/>
                <a:gd name="connsiteX5" fmla="*/ 2495 w 23076"/>
                <a:gd name="connsiteY5" fmla="*/ 6859 h 36166"/>
                <a:gd name="connsiteX6" fmla="*/ 1247 w 23076"/>
                <a:gd name="connsiteY6" fmla="*/ 3741 h 36166"/>
                <a:gd name="connsiteX7" fmla="*/ 11226 w 23076"/>
                <a:gd name="connsiteY7" fmla="*/ 0 h 36166"/>
                <a:gd name="connsiteX8" fmla="*/ 22453 w 23076"/>
                <a:gd name="connsiteY8" fmla="*/ 10601 h 36166"/>
                <a:gd name="connsiteX9" fmla="*/ 9979 w 23076"/>
                <a:gd name="connsiteY9" fmla="*/ 29931 h 36166"/>
                <a:gd name="connsiteX10" fmla="*/ 6861 w 23076"/>
                <a:gd name="connsiteY10" fmla="*/ 32426 h 36166"/>
                <a:gd name="connsiteX11" fmla="*/ 6861 w 23076"/>
                <a:gd name="connsiteY11" fmla="*/ 32426 h 36166"/>
                <a:gd name="connsiteX12" fmla="*/ 23077 w 23076"/>
                <a:gd name="connsiteY12" fmla="*/ 32426 h 36166"/>
                <a:gd name="connsiteX13" fmla="*/ 23077 w 23076"/>
                <a:gd name="connsiteY13" fmla="*/ 36167 h 36166"/>
                <a:gd name="connsiteX14" fmla="*/ 0 w 23076"/>
                <a:gd name="connsiteY14" fmla="*/ 36167 h 36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076" h="36166">
                  <a:moveTo>
                    <a:pt x="0" y="36167"/>
                  </a:moveTo>
                  <a:lnTo>
                    <a:pt x="0" y="33049"/>
                  </a:lnTo>
                  <a:lnTo>
                    <a:pt x="3742" y="29308"/>
                  </a:lnTo>
                  <a:cubicBezTo>
                    <a:pt x="13097" y="20578"/>
                    <a:pt x="16840" y="16213"/>
                    <a:pt x="16840" y="10601"/>
                  </a:cubicBezTo>
                  <a:cubicBezTo>
                    <a:pt x="16840" y="6859"/>
                    <a:pt x="14969" y="3741"/>
                    <a:pt x="9979" y="3741"/>
                  </a:cubicBezTo>
                  <a:cubicBezTo>
                    <a:pt x="6861" y="3741"/>
                    <a:pt x="3742" y="5612"/>
                    <a:pt x="2495" y="6859"/>
                  </a:cubicBezTo>
                  <a:lnTo>
                    <a:pt x="1247" y="3741"/>
                  </a:lnTo>
                  <a:cubicBezTo>
                    <a:pt x="3742" y="1871"/>
                    <a:pt x="7484" y="0"/>
                    <a:pt x="11226" y="0"/>
                  </a:cubicBezTo>
                  <a:cubicBezTo>
                    <a:pt x="18711" y="0"/>
                    <a:pt x="22453" y="4988"/>
                    <a:pt x="22453" y="10601"/>
                  </a:cubicBezTo>
                  <a:cubicBezTo>
                    <a:pt x="22453" y="17460"/>
                    <a:pt x="17463" y="22449"/>
                    <a:pt x="9979" y="29931"/>
                  </a:cubicBezTo>
                  <a:lnTo>
                    <a:pt x="6861" y="32426"/>
                  </a:lnTo>
                  <a:lnTo>
                    <a:pt x="6861" y="32426"/>
                  </a:lnTo>
                  <a:lnTo>
                    <a:pt x="23077" y="32426"/>
                  </a:lnTo>
                  <a:lnTo>
                    <a:pt x="23077" y="36167"/>
                  </a:lnTo>
                  <a:lnTo>
                    <a:pt x="0" y="36167"/>
                  </a:lnTo>
                  <a:close/>
                </a:path>
              </a:pathLst>
            </a:custGeom>
            <a:grpFill/>
            <a:ln w="62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94" name="Freeform 3072">
              <a:extLst>
                <a:ext uri="{FF2B5EF4-FFF2-40B4-BE49-F238E27FC236}">
                  <a16:creationId xmlns:a16="http://schemas.microsoft.com/office/drawing/2014/main" id="{B9ACA052-90A3-4E74-887F-EDE7E2FA321F}"/>
                </a:ext>
              </a:extLst>
            </p:cNvPr>
            <p:cNvSpPr/>
            <p:nvPr/>
          </p:nvSpPr>
          <p:spPr>
            <a:xfrm>
              <a:off x="2804811" y="3101699"/>
              <a:ext cx="22452" cy="36790"/>
            </a:xfrm>
            <a:custGeom>
              <a:avLst/>
              <a:gdLst>
                <a:gd name="connsiteX0" fmla="*/ 1247 w 22452"/>
                <a:gd name="connsiteY0" fmla="*/ 30555 h 36790"/>
                <a:gd name="connsiteX1" fmla="*/ 9355 w 22452"/>
                <a:gd name="connsiteY1" fmla="*/ 33049 h 36790"/>
                <a:gd name="connsiteX2" fmla="*/ 17463 w 22452"/>
                <a:gd name="connsiteY2" fmla="*/ 26190 h 36790"/>
                <a:gd name="connsiteX3" fmla="*/ 8108 w 22452"/>
                <a:gd name="connsiteY3" fmla="*/ 19331 h 36790"/>
                <a:gd name="connsiteX4" fmla="*/ 5613 w 22452"/>
                <a:gd name="connsiteY4" fmla="*/ 19331 h 36790"/>
                <a:gd name="connsiteX5" fmla="*/ 5613 w 22452"/>
                <a:gd name="connsiteY5" fmla="*/ 15589 h 36790"/>
                <a:gd name="connsiteX6" fmla="*/ 8108 w 22452"/>
                <a:gd name="connsiteY6" fmla="*/ 15589 h 36790"/>
                <a:gd name="connsiteX7" fmla="*/ 16216 w 22452"/>
                <a:gd name="connsiteY7" fmla="*/ 9354 h 36790"/>
                <a:gd name="connsiteX8" fmla="*/ 9979 w 22452"/>
                <a:gd name="connsiteY8" fmla="*/ 3741 h 36790"/>
                <a:gd name="connsiteX9" fmla="*/ 3118 w 22452"/>
                <a:gd name="connsiteY9" fmla="*/ 6236 h 36790"/>
                <a:gd name="connsiteX10" fmla="*/ 1871 w 22452"/>
                <a:gd name="connsiteY10" fmla="*/ 2494 h 36790"/>
                <a:gd name="connsiteX11" fmla="*/ 11226 w 22452"/>
                <a:gd name="connsiteY11" fmla="*/ 0 h 36790"/>
                <a:gd name="connsiteX12" fmla="*/ 21205 w 22452"/>
                <a:gd name="connsiteY12" fmla="*/ 8730 h 36790"/>
                <a:gd name="connsiteX13" fmla="*/ 14345 w 22452"/>
                <a:gd name="connsiteY13" fmla="*/ 16836 h 36790"/>
                <a:gd name="connsiteX14" fmla="*/ 14345 w 22452"/>
                <a:gd name="connsiteY14" fmla="*/ 16836 h 36790"/>
                <a:gd name="connsiteX15" fmla="*/ 22453 w 22452"/>
                <a:gd name="connsiteY15" fmla="*/ 26190 h 36790"/>
                <a:gd name="connsiteX16" fmla="*/ 9355 w 22452"/>
                <a:gd name="connsiteY16" fmla="*/ 36791 h 36790"/>
                <a:gd name="connsiteX17" fmla="*/ 0 w 22452"/>
                <a:gd name="connsiteY17" fmla="*/ 34296 h 36790"/>
                <a:gd name="connsiteX18" fmla="*/ 1247 w 22452"/>
                <a:gd name="connsiteY18" fmla="*/ 30555 h 36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2452" h="36790">
                  <a:moveTo>
                    <a:pt x="1247" y="30555"/>
                  </a:moveTo>
                  <a:cubicBezTo>
                    <a:pt x="2495" y="31178"/>
                    <a:pt x="5613" y="33049"/>
                    <a:pt x="9355" y="33049"/>
                  </a:cubicBezTo>
                  <a:cubicBezTo>
                    <a:pt x="15592" y="33049"/>
                    <a:pt x="17463" y="29308"/>
                    <a:pt x="17463" y="26190"/>
                  </a:cubicBezTo>
                  <a:cubicBezTo>
                    <a:pt x="17463" y="21201"/>
                    <a:pt x="13097" y="19331"/>
                    <a:pt x="8108" y="19331"/>
                  </a:cubicBezTo>
                  <a:lnTo>
                    <a:pt x="5613" y="19331"/>
                  </a:lnTo>
                  <a:lnTo>
                    <a:pt x="5613" y="15589"/>
                  </a:lnTo>
                  <a:lnTo>
                    <a:pt x="8108" y="15589"/>
                  </a:lnTo>
                  <a:cubicBezTo>
                    <a:pt x="11850" y="15589"/>
                    <a:pt x="16216" y="13719"/>
                    <a:pt x="16216" y="9354"/>
                  </a:cubicBezTo>
                  <a:cubicBezTo>
                    <a:pt x="16216" y="6236"/>
                    <a:pt x="14345" y="3741"/>
                    <a:pt x="9979" y="3741"/>
                  </a:cubicBezTo>
                  <a:cubicBezTo>
                    <a:pt x="6861" y="3741"/>
                    <a:pt x="4366" y="4988"/>
                    <a:pt x="3118" y="6236"/>
                  </a:cubicBezTo>
                  <a:lnTo>
                    <a:pt x="1871" y="2494"/>
                  </a:lnTo>
                  <a:cubicBezTo>
                    <a:pt x="3742" y="1247"/>
                    <a:pt x="7484" y="0"/>
                    <a:pt x="11226" y="0"/>
                  </a:cubicBezTo>
                  <a:cubicBezTo>
                    <a:pt x="18087" y="0"/>
                    <a:pt x="21205" y="4365"/>
                    <a:pt x="21205" y="8730"/>
                  </a:cubicBezTo>
                  <a:cubicBezTo>
                    <a:pt x="21205" y="12471"/>
                    <a:pt x="18711" y="15589"/>
                    <a:pt x="14345" y="16836"/>
                  </a:cubicBezTo>
                  <a:lnTo>
                    <a:pt x="14345" y="16836"/>
                  </a:lnTo>
                  <a:cubicBezTo>
                    <a:pt x="18711" y="17460"/>
                    <a:pt x="22453" y="21201"/>
                    <a:pt x="22453" y="26190"/>
                  </a:cubicBezTo>
                  <a:cubicBezTo>
                    <a:pt x="22453" y="31802"/>
                    <a:pt x="18087" y="36791"/>
                    <a:pt x="9355" y="36791"/>
                  </a:cubicBezTo>
                  <a:cubicBezTo>
                    <a:pt x="5613" y="36791"/>
                    <a:pt x="1871" y="35544"/>
                    <a:pt x="0" y="34296"/>
                  </a:cubicBezTo>
                  <a:lnTo>
                    <a:pt x="1247" y="30555"/>
                  </a:lnTo>
                  <a:close/>
                </a:path>
              </a:pathLst>
            </a:custGeom>
            <a:grpFill/>
            <a:ln w="62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195" name="Группа 1750">
            <a:extLst>
              <a:ext uri="{FF2B5EF4-FFF2-40B4-BE49-F238E27FC236}">
                <a16:creationId xmlns:a16="http://schemas.microsoft.com/office/drawing/2014/main" id="{086F9E8E-79A6-E642-BA25-DDEA0D7E55AF}"/>
              </a:ext>
            </a:extLst>
          </p:cNvPr>
          <p:cNvGrpSpPr/>
          <p:nvPr/>
        </p:nvGrpSpPr>
        <p:grpSpPr>
          <a:xfrm>
            <a:off x="3312251" y="4425296"/>
            <a:ext cx="285149" cy="292396"/>
            <a:chOff x="4171028" y="5331470"/>
            <a:chExt cx="285149" cy="292396"/>
          </a:xfrm>
          <a:solidFill>
            <a:schemeClr val="bg1"/>
          </a:solidFill>
        </p:grpSpPr>
        <p:sp>
          <p:nvSpPr>
            <p:cNvPr id="196" name="Freeform 195">
              <a:extLst>
                <a:ext uri="{FF2B5EF4-FFF2-40B4-BE49-F238E27FC236}">
                  <a16:creationId xmlns:a16="http://schemas.microsoft.com/office/drawing/2014/main" id="{AF8EB129-2F22-BE42-A97B-EC06A07E59A4}"/>
                </a:ext>
              </a:extLst>
            </p:cNvPr>
            <p:cNvSpPr/>
            <p:nvPr/>
          </p:nvSpPr>
          <p:spPr>
            <a:xfrm>
              <a:off x="4249018" y="5580616"/>
              <a:ext cx="24371" cy="24366"/>
            </a:xfrm>
            <a:custGeom>
              <a:avLst/>
              <a:gdLst>
                <a:gd name="connsiteX0" fmla="*/ 15643 w 31286"/>
                <a:gd name="connsiteY0" fmla="*/ 31279 h 31279"/>
                <a:gd name="connsiteX1" fmla="*/ 31286 w 31286"/>
                <a:gd name="connsiteY1" fmla="*/ 15640 h 31279"/>
                <a:gd name="connsiteX2" fmla="*/ 15643 w 31286"/>
                <a:gd name="connsiteY2" fmla="*/ 0 h 31279"/>
                <a:gd name="connsiteX3" fmla="*/ 0 w 31286"/>
                <a:gd name="connsiteY3" fmla="*/ 15640 h 31279"/>
                <a:gd name="connsiteX4" fmla="*/ 15643 w 31286"/>
                <a:gd name="connsiteY4" fmla="*/ 31279 h 31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286" h="31279">
                  <a:moveTo>
                    <a:pt x="15643" y="31279"/>
                  </a:moveTo>
                  <a:cubicBezTo>
                    <a:pt x="24247" y="31279"/>
                    <a:pt x="31286" y="24242"/>
                    <a:pt x="31286" y="15640"/>
                  </a:cubicBezTo>
                  <a:cubicBezTo>
                    <a:pt x="31286" y="7038"/>
                    <a:pt x="24247" y="0"/>
                    <a:pt x="15643" y="0"/>
                  </a:cubicBezTo>
                  <a:cubicBezTo>
                    <a:pt x="7039" y="0"/>
                    <a:pt x="0" y="7038"/>
                    <a:pt x="0" y="15640"/>
                  </a:cubicBezTo>
                  <a:cubicBezTo>
                    <a:pt x="0" y="24242"/>
                    <a:pt x="7039" y="31279"/>
                    <a:pt x="15643" y="31279"/>
                  </a:cubicBezTo>
                  <a:close/>
                </a:path>
              </a:pathLst>
            </a:custGeom>
            <a:grpFill/>
            <a:ln w="78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97" name="Freeform 196">
              <a:extLst>
                <a:ext uri="{FF2B5EF4-FFF2-40B4-BE49-F238E27FC236}">
                  <a16:creationId xmlns:a16="http://schemas.microsoft.com/office/drawing/2014/main" id="{E4E36684-622A-414A-ACF0-2FC2D3D9A348}"/>
                </a:ext>
              </a:extLst>
            </p:cNvPr>
            <p:cNvSpPr/>
            <p:nvPr/>
          </p:nvSpPr>
          <p:spPr>
            <a:xfrm>
              <a:off x="4291668" y="5586707"/>
              <a:ext cx="35948" cy="12183"/>
            </a:xfrm>
            <a:custGeom>
              <a:avLst/>
              <a:gdLst>
                <a:gd name="connsiteX0" fmla="*/ 7822 w 46147"/>
                <a:gd name="connsiteY0" fmla="*/ 15640 h 15639"/>
                <a:gd name="connsiteX1" fmla="*/ 38326 w 46147"/>
                <a:gd name="connsiteY1" fmla="*/ 15640 h 15639"/>
                <a:gd name="connsiteX2" fmla="*/ 46147 w 46147"/>
                <a:gd name="connsiteY2" fmla="*/ 7820 h 15639"/>
                <a:gd name="connsiteX3" fmla="*/ 38326 w 46147"/>
                <a:gd name="connsiteY3" fmla="*/ 0 h 15639"/>
                <a:gd name="connsiteX4" fmla="*/ 7822 w 46147"/>
                <a:gd name="connsiteY4" fmla="*/ 0 h 15639"/>
                <a:gd name="connsiteX5" fmla="*/ 0 w 46147"/>
                <a:gd name="connsiteY5" fmla="*/ 7820 h 15639"/>
                <a:gd name="connsiteX6" fmla="*/ 7822 w 46147"/>
                <a:gd name="connsiteY6" fmla="*/ 15640 h 15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147" h="15639">
                  <a:moveTo>
                    <a:pt x="7822" y="15640"/>
                  </a:moveTo>
                  <a:lnTo>
                    <a:pt x="38326" y="15640"/>
                  </a:lnTo>
                  <a:cubicBezTo>
                    <a:pt x="43019" y="15640"/>
                    <a:pt x="46147" y="12512"/>
                    <a:pt x="46147" y="7820"/>
                  </a:cubicBezTo>
                  <a:cubicBezTo>
                    <a:pt x="46147" y="3128"/>
                    <a:pt x="43019" y="0"/>
                    <a:pt x="38326" y="0"/>
                  </a:cubicBezTo>
                  <a:lnTo>
                    <a:pt x="7822" y="0"/>
                  </a:lnTo>
                  <a:cubicBezTo>
                    <a:pt x="3129" y="0"/>
                    <a:pt x="0" y="3128"/>
                    <a:pt x="0" y="7820"/>
                  </a:cubicBezTo>
                  <a:cubicBezTo>
                    <a:pt x="0" y="12512"/>
                    <a:pt x="3911" y="15640"/>
                    <a:pt x="7822" y="15640"/>
                  </a:cubicBezTo>
                  <a:close/>
                </a:path>
              </a:pathLst>
            </a:custGeom>
            <a:grpFill/>
            <a:ln w="78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98" name="Freeform 197">
              <a:extLst>
                <a:ext uri="{FF2B5EF4-FFF2-40B4-BE49-F238E27FC236}">
                  <a16:creationId xmlns:a16="http://schemas.microsoft.com/office/drawing/2014/main" id="{0D7018ED-FB39-D946-A119-6AF91DCFF4EF}"/>
                </a:ext>
              </a:extLst>
            </p:cNvPr>
            <p:cNvSpPr/>
            <p:nvPr/>
          </p:nvSpPr>
          <p:spPr>
            <a:xfrm>
              <a:off x="4194791" y="5586707"/>
              <a:ext cx="35948" cy="12183"/>
            </a:xfrm>
            <a:custGeom>
              <a:avLst/>
              <a:gdLst>
                <a:gd name="connsiteX0" fmla="*/ 7822 w 46147"/>
                <a:gd name="connsiteY0" fmla="*/ 15640 h 15639"/>
                <a:gd name="connsiteX1" fmla="*/ 38326 w 46147"/>
                <a:gd name="connsiteY1" fmla="*/ 15640 h 15639"/>
                <a:gd name="connsiteX2" fmla="*/ 46147 w 46147"/>
                <a:gd name="connsiteY2" fmla="*/ 7820 h 15639"/>
                <a:gd name="connsiteX3" fmla="*/ 38326 w 46147"/>
                <a:gd name="connsiteY3" fmla="*/ 0 h 15639"/>
                <a:gd name="connsiteX4" fmla="*/ 7822 w 46147"/>
                <a:gd name="connsiteY4" fmla="*/ 0 h 15639"/>
                <a:gd name="connsiteX5" fmla="*/ 0 w 46147"/>
                <a:gd name="connsiteY5" fmla="*/ 7820 h 15639"/>
                <a:gd name="connsiteX6" fmla="*/ 7822 w 46147"/>
                <a:gd name="connsiteY6" fmla="*/ 15640 h 15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147" h="15639">
                  <a:moveTo>
                    <a:pt x="7822" y="15640"/>
                  </a:moveTo>
                  <a:lnTo>
                    <a:pt x="38326" y="15640"/>
                  </a:lnTo>
                  <a:cubicBezTo>
                    <a:pt x="43019" y="15640"/>
                    <a:pt x="46147" y="12512"/>
                    <a:pt x="46147" y="7820"/>
                  </a:cubicBezTo>
                  <a:cubicBezTo>
                    <a:pt x="46147" y="3128"/>
                    <a:pt x="43019" y="0"/>
                    <a:pt x="38326" y="0"/>
                  </a:cubicBezTo>
                  <a:lnTo>
                    <a:pt x="7822" y="0"/>
                  </a:lnTo>
                  <a:cubicBezTo>
                    <a:pt x="3129" y="0"/>
                    <a:pt x="0" y="3128"/>
                    <a:pt x="0" y="7820"/>
                  </a:cubicBezTo>
                  <a:cubicBezTo>
                    <a:pt x="0" y="12512"/>
                    <a:pt x="3129" y="15640"/>
                    <a:pt x="7822" y="15640"/>
                  </a:cubicBezTo>
                  <a:close/>
                </a:path>
              </a:pathLst>
            </a:custGeom>
            <a:grpFill/>
            <a:ln w="78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99" name="Freeform 198">
              <a:extLst>
                <a:ext uri="{FF2B5EF4-FFF2-40B4-BE49-F238E27FC236}">
                  <a16:creationId xmlns:a16="http://schemas.microsoft.com/office/drawing/2014/main" id="{B24AEFE4-4A87-2340-908C-68A70132D814}"/>
                </a:ext>
              </a:extLst>
            </p:cNvPr>
            <p:cNvSpPr/>
            <p:nvPr/>
          </p:nvSpPr>
          <p:spPr>
            <a:xfrm>
              <a:off x="4239269" y="5352181"/>
              <a:ext cx="44478" cy="12183"/>
            </a:xfrm>
            <a:custGeom>
              <a:avLst/>
              <a:gdLst>
                <a:gd name="connsiteX0" fmla="*/ 49276 w 57097"/>
                <a:gd name="connsiteY0" fmla="*/ 0 h 15639"/>
                <a:gd name="connsiteX1" fmla="*/ 7822 w 57097"/>
                <a:gd name="connsiteY1" fmla="*/ 0 h 15639"/>
                <a:gd name="connsiteX2" fmla="*/ 0 w 57097"/>
                <a:gd name="connsiteY2" fmla="*/ 7820 h 15639"/>
                <a:gd name="connsiteX3" fmla="*/ 7822 w 57097"/>
                <a:gd name="connsiteY3" fmla="*/ 15640 h 15639"/>
                <a:gd name="connsiteX4" fmla="*/ 49276 w 57097"/>
                <a:gd name="connsiteY4" fmla="*/ 15640 h 15639"/>
                <a:gd name="connsiteX5" fmla="*/ 57097 w 57097"/>
                <a:gd name="connsiteY5" fmla="*/ 7820 h 15639"/>
                <a:gd name="connsiteX6" fmla="*/ 49276 w 57097"/>
                <a:gd name="connsiteY6" fmla="*/ 0 h 15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097" h="15639">
                  <a:moveTo>
                    <a:pt x="49276" y="0"/>
                  </a:moveTo>
                  <a:lnTo>
                    <a:pt x="7822" y="0"/>
                  </a:lnTo>
                  <a:cubicBezTo>
                    <a:pt x="3129" y="0"/>
                    <a:pt x="0" y="3128"/>
                    <a:pt x="0" y="7820"/>
                  </a:cubicBezTo>
                  <a:cubicBezTo>
                    <a:pt x="0" y="12512"/>
                    <a:pt x="3129" y="15640"/>
                    <a:pt x="7822" y="15640"/>
                  </a:cubicBezTo>
                  <a:lnTo>
                    <a:pt x="49276" y="15640"/>
                  </a:lnTo>
                  <a:cubicBezTo>
                    <a:pt x="53969" y="15640"/>
                    <a:pt x="57097" y="12512"/>
                    <a:pt x="57097" y="7820"/>
                  </a:cubicBezTo>
                  <a:cubicBezTo>
                    <a:pt x="57097" y="3128"/>
                    <a:pt x="53187" y="0"/>
                    <a:pt x="49276" y="0"/>
                  </a:cubicBezTo>
                  <a:close/>
                </a:path>
              </a:pathLst>
            </a:custGeom>
            <a:grpFill/>
            <a:ln w="78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00" name="Freeform 199">
              <a:extLst>
                <a:ext uri="{FF2B5EF4-FFF2-40B4-BE49-F238E27FC236}">
                  <a16:creationId xmlns:a16="http://schemas.microsoft.com/office/drawing/2014/main" id="{D740048A-9CA1-D843-9F82-CC13D91E2A81}"/>
                </a:ext>
              </a:extLst>
            </p:cNvPr>
            <p:cNvSpPr/>
            <p:nvPr/>
          </p:nvSpPr>
          <p:spPr>
            <a:xfrm>
              <a:off x="4171028" y="5331470"/>
              <a:ext cx="285149" cy="292396"/>
            </a:xfrm>
            <a:custGeom>
              <a:avLst/>
              <a:gdLst>
                <a:gd name="connsiteX0" fmla="*/ 303477 w 366050"/>
                <a:gd name="connsiteY0" fmla="*/ 243979 h 375352"/>
                <a:gd name="connsiteX1" fmla="*/ 338675 w 366050"/>
                <a:gd name="connsiteY1" fmla="*/ 180638 h 375352"/>
                <a:gd name="connsiteX2" fmla="*/ 232301 w 366050"/>
                <a:gd name="connsiteY2" fmla="*/ 93838 h 375352"/>
                <a:gd name="connsiteX3" fmla="*/ 232301 w 366050"/>
                <a:gd name="connsiteY3" fmla="*/ 15640 h 375352"/>
                <a:gd name="connsiteX4" fmla="*/ 216658 w 366050"/>
                <a:gd name="connsiteY4" fmla="*/ 0 h 375352"/>
                <a:gd name="connsiteX5" fmla="*/ 15643 w 366050"/>
                <a:gd name="connsiteY5" fmla="*/ 0 h 375352"/>
                <a:gd name="connsiteX6" fmla="*/ 0 w 366050"/>
                <a:gd name="connsiteY6" fmla="*/ 15640 h 375352"/>
                <a:gd name="connsiteX7" fmla="*/ 0 w 366050"/>
                <a:gd name="connsiteY7" fmla="*/ 359713 h 375352"/>
                <a:gd name="connsiteX8" fmla="*/ 15643 w 366050"/>
                <a:gd name="connsiteY8" fmla="*/ 375352 h 375352"/>
                <a:gd name="connsiteX9" fmla="*/ 216658 w 366050"/>
                <a:gd name="connsiteY9" fmla="*/ 375352 h 375352"/>
                <a:gd name="connsiteX10" fmla="*/ 232301 w 366050"/>
                <a:gd name="connsiteY10" fmla="*/ 359713 h 375352"/>
                <a:gd name="connsiteX11" fmla="*/ 232301 w 366050"/>
                <a:gd name="connsiteY11" fmla="*/ 267439 h 375352"/>
                <a:gd name="connsiteX12" fmla="*/ 250291 w 366050"/>
                <a:gd name="connsiteY12" fmla="*/ 265092 h 375352"/>
                <a:gd name="connsiteX13" fmla="*/ 333982 w 366050"/>
                <a:gd name="connsiteY13" fmla="*/ 294026 h 375352"/>
                <a:gd name="connsiteX14" fmla="*/ 336328 w 366050"/>
                <a:gd name="connsiteY14" fmla="*/ 294026 h 375352"/>
                <a:gd name="connsiteX15" fmla="*/ 366050 w 366050"/>
                <a:gd name="connsiteY15" fmla="*/ 292462 h 375352"/>
                <a:gd name="connsiteX16" fmla="*/ 340239 w 366050"/>
                <a:gd name="connsiteY16" fmla="*/ 279168 h 375352"/>
                <a:gd name="connsiteX17" fmla="*/ 303477 w 366050"/>
                <a:gd name="connsiteY17" fmla="*/ 243979 h 375352"/>
                <a:gd name="connsiteX18" fmla="*/ 14861 w 366050"/>
                <a:gd name="connsiteY18" fmla="*/ 15640 h 375352"/>
                <a:gd name="connsiteX19" fmla="*/ 215876 w 366050"/>
                <a:gd name="connsiteY19" fmla="*/ 15640 h 375352"/>
                <a:gd name="connsiteX20" fmla="*/ 215876 w 366050"/>
                <a:gd name="connsiteY20" fmla="*/ 51611 h 375352"/>
                <a:gd name="connsiteX21" fmla="*/ 14861 w 366050"/>
                <a:gd name="connsiteY21" fmla="*/ 51611 h 375352"/>
                <a:gd name="connsiteX22" fmla="*/ 14861 w 366050"/>
                <a:gd name="connsiteY22" fmla="*/ 15640 h 375352"/>
                <a:gd name="connsiteX23" fmla="*/ 216658 w 366050"/>
                <a:gd name="connsiteY23" fmla="*/ 359713 h 375352"/>
                <a:gd name="connsiteX24" fmla="*/ 15643 w 366050"/>
                <a:gd name="connsiteY24" fmla="*/ 359713 h 375352"/>
                <a:gd name="connsiteX25" fmla="*/ 15643 w 366050"/>
                <a:gd name="connsiteY25" fmla="*/ 314358 h 375352"/>
                <a:gd name="connsiteX26" fmla="*/ 216658 w 366050"/>
                <a:gd name="connsiteY26" fmla="*/ 314358 h 375352"/>
                <a:gd name="connsiteX27" fmla="*/ 216658 w 366050"/>
                <a:gd name="connsiteY27" fmla="*/ 359713 h 375352"/>
                <a:gd name="connsiteX28" fmla="*/ 216658 w 366050"/>
                <a:gd name="connsiteY28" fmla="*/ 298718 h 375352"/>
                <a:gd name="connsiteX29" fmla="*/ 15643 w 366050"/>
                <a:gd name="connsiteY29" fmla="*/ 298718 h 375352"/>
                <a:gd name="connsiteX30" fmla="*/ 15643 w 366050"/>
                <a:gd name="connsiteY30" fmla="*/ 68033 h 375352"/>
                <a:gd name="connsiteX31" fmla="*/ 216658 w 366050"/>
                <a:gd name="connsiteY31" fmla="*/ 68033 h 375352"/>
                <a:gd name="connsiteX32" fmla="*/ 216658 w 366050"/>
                <a:gd name="connsiteY32" fmla="*/ 94620 h 375352"/>
                <a:gd name="connsiteX33" fmla="*/ 110284 w 366050"/>
                <a:gd name="connsiteY33" fmla="*/ 181420 h 375352"/>
                <a:gd name="connsiteX34" fmla="*/ 216658 w 366050"/>
                <a:gd name="connsiteY34" fmla="*/ 268220 h 375352"/>
                <a:gd name="connsiteX35" fmla="*/ 216658 w 366050"/>
                <a:gd name="connsiteY35" fmla="*/ 298718 h 375352"/>
                <a:gd name="connsiteX36" fmla="*/ 257330 w 366050"/>
                <a:gd name="connsiteY36" fmla="*/ 251017 h 375352"/>
                <a:gd name="connsiteX37" fmla="*/ 254201 w 366050"/>
                <a:gd name="connsiteY37" fmla="*/ 248671 h 375352"/>
                <a:gd name="connsiteX38" fmla="*/ 250291 w 366050"/>
                <a:gd name="connsiteY38" fmla="*/ 249453 h 375352"/>
                <a:gd name="connsiteX39" fmla="*/ 223697 w 366050"/>
                <a:gd name="connsiteY39" fmla="*/ 251799 h 375352"/>
                <a:gd name="connsiteX40" fmla="*/ 125145 w 366050"/>
                <a:gd name="connsiteY40" fmla="*/ 180638 h 375352"/>
                <a:gd name="connsiteX41" fmla="*/ 223697 w 366050"/>
                <a:gd name="connsiteY41" fmla="*/ 109478 h 375352"/>
                <a:gd name="connsiteX42" fmla="*/ 322249 w 366050"/>
                <a:gd name="connsiteY42" fmla="*/ 180638 h 375352"/>
                <a:gd name="connsiteX43" fmla="*/ 288616 w 366050"/>
                <a:gd name="connsiteY43" fmla="*/ 234595 h 375352"/>
                <a:gd name="connsiteX44" fmla="*/ 283141 w 366050"/>
                <a:gd name="connsiteY44" fmla="*/ 238505 h 375352"/>
                <a:gd name="connsiteX45" fmla="*/ 285488 w 366050"/>
                <a:gd name="connsiteY45" fmla="*/ 244761 h 375352"/>
                <a:gd name="connsiteX46" fmla="*/ 306606 w 366050"/>
                <a:gd name="connsiteY46" fmla="*/ 276040 h 375352"/>
                <a:gd name="connsiteX47" fmla="*/ 257330 w 366050"/>
                <a:gd name="connsiteY47" fmla="*/ 251017 h 375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366050" h="375352">
                  <a:moveTo>
                    <a:pt x="303477" y="243979"/>
                  </a:moveTo>
                  <a:cubicBezTo>
                    <a:pt x="326160" y="227557"/>
                    <a:pt x="338675" y="204880"/>
                    <a:pt x="338675" y="180638"/>
                  </a:cubicBezTo>
                  <a:cubicBezTo>
                    <a:pt x="338675" y="134501"/>
                    <a:pt x="291745" y="96966"/>
                    <a:pt x="232301" y="93838"/>
                  </a:cubicBezTo>
                  <a:lnTo>
                    <a:pt x="232301" y="15640"/>
                  </a:lnTo>
                  <a:cubicBezTo>
                    <a:pt x="232301" y="7038"/>
                    <a:pt x="225262" y="0"/>
                    <a:pt x="216658" y="0"/>
                  </a:cubicBezTo>
                  <a:lnTo>
                    <a:pt x="15643" y="0"/>
                  </a:lnTo>
                  <a:cubicBezTo>
                    <a:pt x="7040" y="0"/>
                    <a:pt x="0" y="7038"/>
                    <a:pt x="0" y="15640"/>
                  </a:cubicBezTo>
                  <a:lnTo>
                    <a:pt x="0" y="359713"/>
                  </a:lnTo>
                  <a:cubicBezTo>
                    <a:pt x="0" y="368314"/>
                    <a:pt x="7040" y="375352"/>
                    <a:pt x="15643" y="375352"/>
                  </a:cubicBezTo>
                  <a:lnTo>
                    <a:pt x="216658" y="375352"/>
                  </a:lnTo>
                  <a:cubicBezTo>
                    <a:pt x="225262" y="375352"/>
                    <a:pt x="232301" y="368314"/>
                    <a:pt x="232301" y="359713"/>
                  </a:cubicBezTo>
                  <a:lnTo>
                    <a:pt x="232301" y="267439"/>
                  </a:lnTo>
                  <a:cubicBezTo>
                    <a:pt x="238558" y="267439"/>
                    <a:pt x="244033" y="266656"/>
                    <a:pt x="250291" y="265092"/>
                  </a:cubicBezTo>
                  <a:cubicBezTo>
                    <a:pt x="284706" y="292462"/>
                    <a:pt x="323814" y="294026"/>
                    <a:pt x="333982" y="294026"/>
                  </a:cubicBezTo>
                  <a:cubicBezTo>
                    <a:pt x="335546" y="294026"/>
                    <a:pt x="336328" y="294026"/>
                    <a:pt x="336328" y="294026"/>
                  </a:cubicBezTo>
                  <a:lnTo>
                    <a:pt x="366050" y="292462"/>
                  </a:lnTo>
                  <a:lnTo>
                    <a:pt x="340239" y="279168"/>
                  </a:lnTo>
                  <a:cubicBezTo>
                    <a:pt x="323031" y="271349"/>
                    <a:pt x="311299" y="259619"/>
                    <a:pt x="303477" y="243979"/>
                  </a:cubicBezTo>
                  <a:close/>
                  <a:moveTo>
                    <a:pt x="14861" y="15640"/>
                  </a:moveTo>
                  <a:lnTo>
                    <a:pt x="215876" y="15640"/>
                  </a:lnTo>
                  <a:lnTo>
                    <a:pt x="215876" y="51611"/>
                  </a:lnTo>
                  <a:lnTo>
                    <a:pt x="14861" y="51611"/>
                  </a:lnTo>
                  <a:lnTo>
                    <a:pt x="14861" y="15640"/>
                  </a:lnTo>
                  <a:close/>
                  <a:moveTo>
                    <a:pt x="216658" y="359713"/>
                  </a:moveTo>
                  <a:lnTo>
                    <a:pt x="15643" y="359713"/>
                  </a:lnTo>
                  <a:lnTo>
                    <a:pt x="15643" y="314358"/>
                  </a:lnTo>
                  <a:lnTo>
                    <a:pt x="216658" y="314358"/>
                  </a:lnTo>
                  <a:lnTo>
                    <a:pt x="216658" y="359713"/>
                  </a:lnTo>
                  <a:close/>
                  <a:moveTo>
                    <a:pt x="216658" y="298718"/>
                  </a:moveTo>
                  <a:lnTo>
                    <a:pt x="15643" y="298718"/>
                  </a:lnTo>
                  <a:lnTo>
                    <a:pt x="15643" y="68033"/>
                  </a:lnTo>
                  <a:lnTo>
                    <a:pt x="216658" y="68033"/>
                  </a:lnTo>
                  <a:lnTo>
                    <a:pt x="216658" y="94620"/>
                  </a:lnTo>
                  <a:cubicBezTo>
                    <a:pt x="157214" y="97748"/>
                    <a:pt x="110284" y="135283"/>
                    <a:pt x="110284" y="181420"/>
                  </a:cubicBezTo>
                  <a:cubicBezTo>
                    <a:pt x="110284" y="227557"/>
                    <a:pt x="157214" y="265092"/>
                    <a:pt x="216658" y="268220"/>
                  </a:cubicBezTo>
                  <a:lnTo>
                    <a:pt x="216658" y="298718"/>
                  </a:lnTo>
                  <a:close/>
                  <a:moveTo>
                    <a:pt x="257330" y="251017"/>
                  </a:moveTo>
                  <a:lnTo>
                    <a:pt x="254201" y="248671"/>
                  </a:lnTo>
                  <a:lnTo>
                    <a:pt x="250291" y="249453"/>
                  </a:lnTo>
                  <a:cubicBezTo>
                    <a:pt x="241687" y="251017"/>
                    <a:pt x="232301" y="251799"/>
                    <a:pt x="223697" y="251799"/>
                  </a:cubicBezTo>
                  <a:cubicBezTo>
                    <a:pt x="168946" y="251799"/>
                    <a:pt x="125145" y="219737"/>
                    <a:pt x="125145" y="180638"/>
                  </a:cubicBezTo>
                  <a:cubicBezTo>
                    <a:pt x="125145" y="141539"/>
                    <a:pt x="169728" y="109478"/>
                    <a:pt x="223697" y="109478"/>
                  </a:cubicBezTo>
                  <a:cubicBezTo>
                    <a:pt x="277666" y="109478"/>
                    <a:pt x="322249" y="141539"/>
                    <a:pt x="322249" y="180638"/>
                  </a:cubicBezTo>
                  <a:cubicBezTo>
                    <a:pt x="322249" y="200970"/>
                    <a:pt x="309735" y="220520"/>
                    <a:pt x="288616" y="234595"/>
                  </a:cubicBezTo>
                  <a:lnTo>
                    <a:pt x="283141" y="238505"/>
                  </a:lnTo>
                  <a:lnTo>
                    <a:pt x="285488" y="244761"/>
                  </a:lnTo>
                  <a:cubicBezTo>
                    <a:pt x="290963" y="256491"/>
                    <a:pt x="297220" y="267439"/>
                    <a:pt x="306606" y="276040"/>
                  </a:cubicBezTo>
                  <a:cubicBezTo>
                    <a:pt x="292527" y="272130"/>
                    <a:pt x="273755" y="265092"/>
                    <a:pt x="257330" y="251017"/>
                  </a:cubicBezTo>
                  <a:close/>
                </a:path>
              </a:pathLst>
            </a:custGeom>
            <a:grpFill/>
            <a:ln w="78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01" name="Freeform 200">
              <a:extLst>
                <a:ext uri="{FF2B5EF4-FFF2-40B4-BE49-F238E27FC236}">
                  <a16:creationId xmlns:a16="http://schemas.microsoft.com/office/drawing/2014/main" id="{0CA6CA64-182E-014C-B9FD-F97D88E8B8CD}"/>
                </a:ext>
              </a:extLst>
            </p:cNvPr>
            <p:cNvSpPr/>
            <p:nvPr/>
          </p:nvSpPr>
          <p:spPr>
            <a:xfrm>
              <a:off x="4295324" y="5461830"/>
              <a:ext cx="21934" cy="21929"/>
            </a:xfrm>
            <a:custGeom>
              <a:avLst/>
              <a:gdLst>
                <a:gd name="connsiteX0" fmla="*/ 14079 w 28157"/>
                <a:gd name="connsiteY0" fmla="*/ 0 h 28151"/>
                <a:gd name="connsiteX1" fmla="*/ 0 w 28157"/>
                <a:gd name="connsiteY1" fmla="*/ 14076 h 28151"/>
                <a:gd name="connsiteX2" fmla="*/ 14079 w 28157"/>
                <a:gd name="connsiteY2" fmla="*/ 28152 h 28151"/>
                <a:gd name="connsiteX3" fmla="*/ 28157 w 28157"/>
                <a:gd name="connsiteY3" fmla="*/ 14076 h 28151"/>
                <a:gd name="connsiteX4" fmla="*/ 14079 w 28157"/>
                <a:gd name="connsiteY4" fmla="*/ 0 h 28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57" h="28151">
                  <a:moveTo>
                    <a:pt x="14079" y="0"/>
                  </a:moveTo>
                  <a:cubicBezTo>
                    <a:pt x="6257" y="0"/>
                    <a:pt x="0" y="6256"/>
                    <a:pt x="0" y="14076"/>
                  </a:cubicBezTo>
                  <a:cubicBezTo>
                    <a:pt x="0" y="21896"/>
                    <a:pt x="6257" y="28152"/>
                    <a:pt x="14079" y="28152"/>
                  </a:cubicBezTo>
                  <a:cubicBezTo>
                    <a:pt x="21900" y="28152"/>
                    <a:pt x="28157" y="21896"/>
                    <a:pt x="28157" y="14076"/>
                  </a:cubicBezTo>
                  <a:cubicBezTo>
                    <a:pt x="28157" y="6256"/>
                    <a:pt x="21900" y="0"/>
                    <a:pt x="14079" y="0"/>
                  </a:cubicBezTo>
                  <a:close/>
                </a:path>
              </a:pathLst>
            </a:custGeom>
            <a:grpFill/>
            <a:ln w="78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02" name="Freeform 201">
              <a:extLst>
                <a:ext uri="{FF2B5EF4-FFF2-40B4-BE49-F238E27FC236}">
                  <a16:creationId xmlns:a16="http://schemas.microsoft.com/office/drawing/2014/main" id="{3D21177A-DAF7-6B46-A652-FFA1805496D6}"/>
                </a:ext>
              </a:extLst>
            </p:cNvPr>
            <p:cNvSpPr/>
            <p:nvPr/>
          </p:nvSpPr>
          <p:spPr>
            <a:xfrm>
              <a:off x="4336756" y="5461830"/>
              <a:ext cx="21934" cy="21929"/>
            </a:xfrm>
            <a:custGeom>
              <a:avLst/>
              <a:gdLst>
                <a:gd name="connsiteX0" fmla="*/ 14079 w 28157"/>
                <a:gd name="connsiteY0" fmla="*/ 0 h 28151"/>
                <a:gd name="connsiteX1" fmla="*/ 0 w 28157"/>
                <a:gd name="connsiteY1" fmla="*/ 14076 h 28151"/>
                <a:gd name="connsiteX2" fmla="*/ 14079 w 28157"/>
                <a:gd name="connsiteY2" fmla="*/ 28152 h 28151"/>
                <a:gd name="connsiteX3" fmla="*/ 28158 w 28157"/>
                <a:gd name="connsiteY3" fmla="*/ 14076 h 28151"/>
                <a:gd name="connsiteX4" fmla="*/ 14079 w 28157"/>
                <a:gd name="connsiteY4" fmla="*/ 0 h 28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57" h="28151">
                  <a:moveTo>
                    <a:pt x="14079" y="0"/>
                  </a:moveTo>
                  <a:cubicBezTo>
                    <a:pt x="6257" y="0"/>
                    <a:pt x="0" y="6256"/>
                    <a:pt x="0" y="14076"/>
                  </a:cubicBezTo>
                  <a:cubicBezTo>
                    <a:pt x="0" y="21896"/>
                    <a:pt x="6257" y="28152"/>
                    <a:pt x="14079" y="28152"/>
                  </a:cubicBezTo>
                  <a:cubicBezTo>
                    <a:pt x="21900" y="28152"/>
                    <a:pt x="28158" y="21896"/>
                    <a:pt x="28158" y="14076"/>
                  </a:cubicBezTo>
                  <a:cubicBezTo>
                    <a:pt x="28158" y="6256"/>
                    <a:pt x="21900" y="0"/>
                    <a:pt x="14079" y="0"/>
                  </a:cubicBezTo>
                  <a:close/>
                </a:path>
              </a:pathLst>
            </a:custGeom>
            <a:grpFill/>
            <a:ln w="78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03" name="Freeform 202">
              <a:extLst>
                <a:ext uri="{FF2B5EF4-FFF2-40B4-BE49-F238E27FC236}">
                  <a16:creationId xmlns:a16="http://schemas.microsoft.com/office/drawing/2014/main" id="{C8CCD482-21B7-7146-9A41-C83DD5D617FD}"/>
                </a:ext>
              </a:extLst>
            </p:cNvPr>
            <p:cNvSpPr/>
            <p:nvPr/>
          </p:nvSpPr>
          <p:spPr>
            <a:xfrm>
              <a:off x="4378188" y="5461830"/>
              <a:ext cx="21934" cy="21929"/>
            </a:xfrm>
            <a:custGeom>
              <a:avLst/>
              <a:gdLst>
                <a:gd name="connsiteX0" fmla="*/ 28158 w 28157"/>
                <a:gd name="connsiteY0" fmla="*/ 14076 h 28151"/>
                <a:gd name="connsiteX1" fmla="*/ 14079 w 28157"/>
                <a:gd name="connsiteY1" fmla="*/ 0 h 28151"/>
                <a:gd name="connsiteX2" fmla="*/ 0 w 28157"/>
                <a:gd name="connsiteY2" fmla="*/ 14076 h 28151"/>
                <a:gd name="connsiteX3" fmla="*/ 14079 w 28157"/>
                <a:gd name="connsiteY3" fmla="*/ 28152 h 28151"/>
                <a:gd name="connsiteX4" fmla="*/ 28158 w 28157"/>
                <a:gd name="connsiteY4" fmla="*/ 14076 h 28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57" h="28151">
                  <a:moveTo>
                    <a:pt x="28158" y="14076"/>
                  </a:moveTo>
                  <a:cubicBezTo>
                    <a:pt x="28158" y="6256"/>
                    <a:pt x="21901" y="0"/>
                    <a:pt x="14079" y="0"/>
                  </a:cubicBezTo>
                  <a:cubicBezTo>
                    <a:pt x="6257" y="0"/>
                    <a:pt x="0" y="6256"/>
                    <a:pt x="0" y="14076"/>
                  </a:cubicBezTo>
                  <a:cubicBezTo>
                    <a:pt x="0" y="21896"/>
                    <a:pt x="6257" y="28152"/>
                    <a:pt x="14079" y="28152"/>
                  </a:cubicBezTo>
                  <a:cubicBezTo>
                    <a:pt x="21901" y="28152"/>
                    <a:pt x="28158" y="21896"/>
                    <a:pt x="28158" y="14076"/>
                  </a:cubicBezTo>
                  <a:close/>
                </a:path>
              </a:pathLst>
            </a:custGeom>
            <a:grpFill/>
            <a:ln w="78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204" name="Группа 1749">
            <a:extLst>
              <a:ext uri="{FF2B5EF4-FFF2-40B4-BE49-F238E27FC236}">
                <a16:creationId xmlns:a16="http://schemas.microsoft.com/office/drawing/2014/main" id="{F5C9ED7B-F0D0-CC41-93F0-8526E55EF6E4}"/>
              </a:ext>
            </a:extLst>
          </p:cNvPr>
          <p:cNvGrpSpPr/>
          <p:nvPr/>
        </p:nvGrpSpPr>
        <p:grpSpPr>
          <a:xfrm>
            <a:off x="146903" y="5826482"/>
            <a:ext cx="279664" cy="280212"/>
            <a:chOff x="4108881" y="4105844"/>
            <a:chExt cx="279664" cy="280212"/>
          </a:xfrm>
          <a:solidFill>
            <a:schemeClr val="bg1"/>
          </a:solidFill>
        </p:grpSpPr>
        <p:sp>
          <p:nvSpPr>
            <p:cNvPr id="205" name="Freeform 204">
              <a:extLst>
                <a:ext uri="{FF2B5EF4-FFF2-40B4-BE49-F238E27FC236}">
                  <a16:creationId xmlns:a16="http://schemas.microsoft.com/office/drawing/2014/main" id="{DA69FE2A-695D-AE41-8D12-39DEBA54BBA4}"/>
                </a:ext>
              </a:extLst>
            </p:cNvPr>
            <p:cNvSpPr/>
            <p:nvPr/>
          </p:nvSpPr>
          <p:spPr>
            <a:xfrm>
              <a:off x="4191135" y="4188080"/>
              <a:ext cx="115765" cy="115739"/>
            </a:xfrm>
            <a:custGeom>
              <a:avLst/>
              <a:gdLst>
                <a:gd name="connsiteX0" fmla="*/ 148610 w 148609"/>
                <a:gd name="connsiteY0" fmla="*/ 74288 h 148576"/>
                <a:gd name="connsiteX1" fmla="*/ 74305 w 148609"/>
                <a:gd name="connsiteY1" fmla="*/ 0 h 148576"/>
                <a:gd name="connsiteX2" fmla="*/ 0 w 148609"/>
                <a:gd name="connsiteY2" fmla="*/ 74288 h 148576"/>
                <a:gd name="connsiteX3" fmla="*/ 74305 w 148609"/>
                <a:gd name="connsiteY3" fmla="*/ 148577 h 148576"/>
                <a:gd name="connsiteX4" fmla="*/ 148610 w 148609"/>
                <a:gd name="connsiteY4" fmla="*/ 74288 h 148576"/>
                <a:gd name="connsiteX5" fmla="*/ 74305 w 148609"/>
                <a:gd name="connsiteY5" fmla="*/ 132937 h 148576"/>
                <a:gd name="connsiteX6" fmla="*/ 15643 w 148609"/>
                <a:gd name="connsiteY6" fmla="*/ 74288 h 148576"/>
                <a:gd name="connsiteX7" fmla="*/ 74305 w 148609"/>
                <a:gd name="connsiteY7" fmla="*/ 15640 h 148576"/>
                <a:gd name="connsiteX8" fmla="*/ 132967 w 148609"/>
                <a:gd name="connsiteY8" fmla="*/ 74288 h 148576"/>
                <a:gd name="connsiteX9" fmla="*/ 74305 w 148609"/>
                <a:gd name="connsiteY9" fmla="*/ 132937 h 14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8609" h="148576">
                  <a:moveTo>
                    <a:pt x="148610" y="74288"/>
                  </a:moveTo>
                  <a:cubicBezTo>
                    <a:pt x="148610" y="33625"/>
                    <a:pt x="114977" y="0"/>
                    <a:pt x="74305" y="0"/>
                  </a:cubicBezTo>
                  <a:cubicBezTo>
                    <a:pt x="33633" y="0"/>
                    <a:pt x="0" y="33625"/>
                    <a:pt x="0" y="74288"/>
                  </a:cubicBezTo>
                  <a:cubicBezTo>
                    <a:pt x="0" y="114952"/>
                    <a:pt x="33633" y="148577"/>
                    <a:pt x="74305" y="148577"/>
                  </a:cubicBezTo>
                  <a:cubicBezTo>
                    <a:pt x="114977" y="148577"/>
                    <a:pt x="148610" y="115734"/>
                    <a:pt x="148610" y="74288"/>
                  </a:cubicBezTo>
                  <a:close/>
                  <a:moveTo>
                    <a:pt x="74305" y="132937"/>
                  </a:moveTo>
                  <a:cubicBezTo>
                    <a:pt x="42236" y="132937"/>
                    <a:pt x="15643" y="106350"/>
                    <a:pt x="15643" y="74288"/>
                  </a:cubicBezTo>
                  <a:cubicBezTo>
                    <a:pt x="15643" y="42227"/>
                    <a:pt x="42236" y="15640"/>
                    <a:pt x="74305" y="15640"/>
                  </a:cubicBezTo>
                  <a:cubicBezTo>
                    <a:pt x="106374" y="15640"/>
                    <a:pt x="132967" y="42227"/>
                    <a:pt x="132967" y="74288"/>
                  </a:cubicBezTo>
                  <a:cubicBezTo>
                    <a:pt x="132967" y="106350"/>
                    <a:pt x="106374" y="132937"/>
                    <a:pt x="74305" y="132937"/>
                  </a:cubicBezTo>
                  <a:close/>
                </a:path>
              </a:pathLst>
            </a:custGeom>
            <a:grpFill/>
            <a:ln w="78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06" name="Freeform 205">
              <a:extLst>
                <a:ext uri="{FF2B5EF4-FFF2-40B4-BE49-F238E27FC236}">
                  <a16:creationId xmlns:a16="http://schemas.microsoft.com/office/drawing/2014/main" id="{E9C37E47-67D0-8D4A-B0ED-F5DA2B3D7E4C}"/>
                </a:ext>
              </a:extLst>
            </p:cNvPr>
            <p:cNvSpPr/>
            <p:nvPr/>
          </p:nvSpPr>
          <p:spPr>
            <a:xfrm>
              <a:off x="4242924" y="4105844"/>
              <a:ext cx="12186" cy="60915"/>
            </a:xfrm>
            <a:custGeom>
              <a:avLst/>
              <a:gdLst>
                <a:gd name="connsiteX0" fmla="*/ 0 w 15643"/>
                <a:gd name="connsiteY0" fmla="*/ 0 h 78198"/>
                <a:gd name="connsiteX1" fmla="*/ 15643 w 15643"/>
                <a:gd name="connsiteY1" fmla="*/ 0 h 78198"/>
                <a:gd name="connsiteX2" fmla="*/ 15643 w 15643"/>
                <a:gd name="connsiteY2" fmla="*/ 78198 h 78198"/>
                <a:gd name="connsiteX3" fmla="*/ 0 w 15643"/>
                <a:gd name="connsiteY3" fmla="*/ 78198 h 78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43" h="78198">
                  <a:moveTo>
                    <a:pt x="0" y="0"/>
                  </a:moveTo>
                  <a:lnTo>
                    <a:pt x="15643" y="0"/>
                  </a:lnTo>
                  <a:lnTo>
                    <a:pt x="15643" y="78198"/>
                  </a:lnTo>
                  <a:lnTo>
                    <a:pt x="0" y="78198"/>
                  </a:lnTo>
                  <a:close/>
                </a:path>
              </a:pathLst>
            </a:custGeom>
            <a:grpFill/>
            <a:ln w="78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07" name="Freeform 206">
              <a:extLst>
                <a:ext uri="{FF2B5EF4-FFF2-40B4-BE49-F238E27FC236}">
                  <a16:creationId xmlns:a16="http://schemas.microsoft.com/office/drawing/2014/main" id="{305D80F5-09EF-EE43-8003-7C5F0AE06520}"/>
                </a:ext>
              </a:extLst>
            </p:cNvPr>
            <p:cNvSpPr/>
            <p:nvPr/>
          </p:nvSpPr>
          <p:spPr>
            <a:xfrm>
              <a:off x="4242924" y="4325141"/>
              <a:ext cx="12186" cy="60915"/>
            </a:xfrm>
            <a:custGeom>
              <a:avLst/>
              <a:gdLst>
                <a:gd name="connsiteX0" fmla="*/ 0 w 15643"/>
                <a:gd name="connsiteY0" fmla="*/ 0 h 78198"/>
                <a:gd name="connsiteX1" fmla="*/ 15643 w 15643"/>
                <a:gd name="connsiteY1" fmla="*/ 0 h 78198"/>
                <a:gd name="connsiteX2" fmla="*/ 15643 w 15643"/>
                <a:gd name="connsiteY2" fmla="*/ 78198 h 78198"/>
                <a:gd name="connsiteX3" fmla="*/ 0 w 15643"/>
                <a:gd name="connsiteY3" fmla="*/ 78198 h 78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43" h="78198">
                  <a:moveTo>
                    <a:pt x="0" y="0"/>
                  </a:moveTo>
                  <a:lnTo>
                    <a:pt x="15643" y="0"/>
                  </a:lnTo>
                  <a:lnTo>
                    <a:pt x="15643" y="78198"/>
                  </a:lnTo>
                  <a:lnTo>
                    <a:pt x="0" y="78198"/>
                  </a:lnTo>
                  <a:close/>
                </a:path>
              </a:pathLst>
            </a:custGeom>
            <a:grpFill/>
            <a:ln w="78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08" name="Freeform 207">
              <a:extLst>
                <a:ext uri="{FF2B5EF4-FFF2-40B4-BE49-F238E27FC236}">
                  <a16:creationId xmlns:a16="http://schemas.microsoft.com/office/drawing/2014/main" id="{9DC344FE-E8B1-CE45-BF1C-DA599BA3B466}"/>
                </a:ext>
              </a:extLst>
            </p:cNvPr>
            <p:cNvSpPr/>
            <p:nvPr/>
          </p:nvSpPr>
          <p:spPr>
            <a:xfrm>
              <a:off x="4327616" y="4239859"/>
              <a:ext cx="60929" cy="12183"/>
            </a:xfrm>
            <a:custGeom>
              <a:avLst/>
              <a:gdLst>
                <a:gd name="connsiteX0" fmla="*/ 0 w 78215"/>
                <a:gd name="connsiteY0" fmla="*/ 0 h 15639"/>
                <a:gd name="connsiteX1" fmla="*/ 78216 w 78215"/>
                <a:gd name="connsiteY1" fmla="*/ 0 h 15639"/>
                <a:gd name="connsiteX2" fmla="*/ 78216 w 78215"/>
                <a:gd name="connsiteY2" fmla="*/ 15640 h 15639"/>
                <a:gd name="connsiteX3" fmla="*/ 0 w 78215"/>
                <a:gd name="connsiteY3" fmla="*/ 15640 h 15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215" h="15639">
                  <a:moveTo>
                    <a:pt x="0" y="0"/>
                  </a:moveTo>
                  <a:lnTo>
                    <a:pt x="78216" y="0"/>
                  </a:lnTo>
                  <a:lnTo>
                    <a:pt x="78216" y="15640"/>
                  </a:lnTo>
                  <a:lnTo>
                    <a:pt x="0" y="15640"/>
                  </a:lnTo>
                  <a:close/>
                </a:path>
              </a:pathLst>
            </a:custGeom>
            <a:grpFill/>
            <a:ln w="78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09" name="Freeform 208">
              <a:extLst>
                <a:ext uri="{FF2B5EF4-FFF2-40B4-BE49-F238E27FC236}">
                  <a16:creationId xmlns:a16="http://schemas.microsoft.com/office/drawing/2014/main" id="{4B44242B-B091-5543-917B-B59931538D27}"/>
                </a:ext>
              </a:extLst>
            </p:cNvPr>
            <p:cNvSpPr/>
            <p:nvPr/>
          </p:nvSpPr>
          <p:spPr>
            <a:xfrm>
              <a:off x="4108881" y="4239859"/>
              <a:ext cx="60929" cy="12183"/>
            </a:xfrm>
            <a:custGeom>
              <a:avLst/>
              <a:gdLst>
                <a:gd name="connsiteX0" fmla="*/ 0 w 78215"/>
                <a:gd name="connsiteY0" fmla="*/ 0 h 15639"/>
                <a:gd name="connsiteX1" fmla="*/ 78216 w 78215"/>
                <a:gd name="connsiteY1" fmla="*/ 0 h 15639"/>
                <a:gd name="connsiteX2" fmla="*/ 78216 w 78215"/>
                <a:gd name="connsiteY2" fmla="*/ 15640 h 15639"/>
                <a:gd name="connsiteX3" fmla="*/ 0 w 78215"/>
                <a:gd name="connsiteY3" fmla="*/ 15640 h 15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215" h="15639">
                  <a:moveTo>
                    <a:pt x="0" y="0"/>
                  </a:moveTo>
                  <a:lnTo>
                    <a:pt x="78216" y="0"/>
                  </a:lnTo>
                  <a:lnTo>
                    <a:pt x="78216" y="15640"/>
                  </a:lnTo>
                  <a:lnTo>
                    <a:pt x="0" y="15640"/>
                  </a:lnTo>
                  <a:close/>
                </a:path>
              </a:pathLst>
            </a:custGeom>
            <a:grpFill/>
            <a:ln w="78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10" name="Freeform 209">
              <a:extLst>
                <a:ext uri="{FF2B5EF4-FFF2-40B4-BE49-F238E27FC236}">
                  <a16:creationId xmlns:a16="http://schemas.microsoft.com/office/drawing/2014/main" id="{5D5A7192-3FCE-C742-B47A-70A09A1C392C}"/>
                </a:ext>
              </a:extLst>
            </p:cNvPr>
            <p:cNvSpPr/>
            <p:nvPr/>
          </p:nvSpPr>
          <p:spPr>
            <a:xfrm rot="18900000">
              <a:off x="4295858" y="4162396"/>
              <a:ext cx="60929" cy="12183"/>
            </a:xfrm>
            <a:custGeom>
              <a:avLst/>
              <a:gdLst>
                <a:gd name="connsiteX0" fmla="*/ 0 w 78215"/>
                <a:gd name="connsiteY0" fmla="*/ 0 h 15639"/>
                <a:gd name="connsiteX1" fmla="*/ 78215 w 78215"/>
                <a:gd name="connsiteY1" fmla="*/ 0 h 15639"/>
                <a:gd name="connsiteX2" fmla="*/ 78215 w 78215"/>
                <a:gd name="connsiteY2" fmla="*/ 15639 h 15639"/>
                <a:gd name="connsiteX3" fmla="*/ 0 w 78215"/>
                <a:gd name="connsiteY3" fmla="*/ 15639 h 15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215" h="15639">
                  <a:moveTo>
                    <a:pt x="0" y="0"/>
                  </a:moveTo>
                  <a:lnTo>
                    <a:pt x="78215" y="0"/>
                  </a:lnTo>
                  <a:lnTo>
                    <a:pt x="78215" y="15639"/>
                  </a:lnTo>
                  <a:lnTo>
                    <a:pt x="0" y="15639"/>
                  </a:lnTo>
                  <a:close/>
                </a:path>
              </a:pathLst>
            </a:custGeom>
            <a:grpFill/>
            <a:ln w="78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11" name="Freeform 210">
              <a:extLst>
                <a:ext uri="{FF2B5EF4-FFF2-40B4-BE49-F238E27FC236}">
                  <a16:creationId xmlns:a16="http://schemas.microsoft.com/office/drawing/2014/main" id="{D8AFF6A7-825E-8F4C-8D2A-9FE9C1425468}"/>
                </a:ext>
              </a:extLst>
            </p:cNvPr>
            <p:cNvSpPr/>
            <p:nvPr/>
          </p:nvSpPr>
          <p:spPr>
            <a:xfrm rot="18900000">
              <a:off x="4140403" y="4317443"/>
              <a:ext cx="60929" cy="12183"/>
            </a:xfrm>
            <a:custGeom>
              <a:avLst/>
              <a:gdLst>
                <a:gd name="connsiteX0" fmla="*/ 0 w 78215"/>
                <a:gd name="connsiteY0" fmla="*/ 0 h 15639"/>
                <a:gd name="connsiteX1" fmla="*/ 78215 w 78215"/>
                <a:gd name="connsiteY1" fmla="*/ 0 h 15639"/>
                <a:gd name="connsiteX2" fmla="*/ 78215 w 78215"/>
                <a:gd name="connsiteY2" fmla="*/ 15640 h 15639"/>
                <a:gd name="connsiteX3" fmla="*/ 0 w 78215"/>
                <a:gd name="connsiteY3" fmla="*/ 15640 h 15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215" h="15639">
                  <a:moveTo>
                    <a:pt x="0" y="0"/>
                  </a:moveTo>
                  <a:lnTo>
                    <a:pt x="78215" y="0"/>
                  </a:lnTo>
                  <a:lnTo>
                    <a:pt x="78215" y="15640"/>
                  </a:lnTo>
                  <a:lnTo>
                    <a:pt x="0" y="15640"/>
                  </a:lnTo>
                  <a:close/>
                </a:path>
              </a:pathLst>
            </a:custGeom>
            <a:grpFill/>
            <a:ln w="78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12" name="Freeform 211">
              <a:extLst>
                <a:ext uri="{FF2B5EF4-FFF2-40B4-BE49-F238E27FC236}">
                  <a16:creationId xmlns:a16="http://schemas.microsoft.com/office/drawing/2014/main" id="{7C9CA3BC-D62F-8043-99AC-52FAD5D6FA5C}"/>
                </a:ext>
              </a:extLst>
            </p:cNvPr>
            <p:cNvSpPr/>
            <p:nvPr/>
          </p:nvSpPr>
          <p:spPr>
            <a:xfrm rot="18900000">
              <a:off x="4320041" y="4292832"/>
              <a:ext cx="12186" cy="60915"/>
            </a:xfrm>
            <a:custGeom>
              <a:avLst/>
              <a:gdLst>
                <a:gd name="connsiteX0" fmla="*/ 0 w 15643"/>
                <a:gd name="connsiteY0" fmla="*/ 0 h 78197"/>
                <a:gd name="connsiteX1" fmla="*/ 15643 w 15643"/>
                <a:gd name="connsiteY1" fmla="*/ 0 h 78197"/>
                <a:gd name="connsiteX2" fmla="*/ 15643 w 15643"/>
                <a:gd name="connsiteY2" fmla="*/ 78198 h 78197"/>
                <a:gd name="connsiteX3" fmla="*/ 0 w 15643"/>
                <a:gd name="connsiteY3" fmla="*/ 78198 h 78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43" h="78197">
                  <a:moveTo>
                    <a:pt x="0" y="0"/>
                  </a:moveTo>
                  <a:lnTo>
                    <a:pt x="15643" y="0"/>
                  </a:lnTo>
                  <a:lnTo>
                    <a:pt x="15643" y="78198"/>
                  </a:lnTo>
                  <a:lnTo>
                    <a:pt x="0" y="78198"/>
                  </a:lnTo>
                  <a:close/>
                </a:path>
              </a:pathLst>
            </a:custGeom>
            <a:grpFill/>
            <a:ln w="78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13" name="Freeform 212">
              <a:extLst>
                <a:ext uri="{FF2B5EF4-FFF2-40B4-BE49-F238E27FC236}">
                  <a16:creationId xmlns:a16="http://schemas.microsoft.com/office/drawing/2014/main" id="{69FEC249-7DE1-6B44-B212-7AED65B20414}"/>
                </a:ext>
              </a:extLst>
            </p:cNvPr>
            <p:cNvSpPr/>
            <p:nvPr/>
          </p:nvSpPr>
          <p:spPr>
            <a:xfrm rot="18900000">
              <a:off x="4164962" y="4138275"/>
              <a:ext cx="12186" cy="60915"/>
            </a:xfrm>
            <a:custGeom>
              <a:avLst/>
              <a:gdLst>
                <a:gd name="connsiteX0" fmla="*/ 0 w 15643"/>
                <a:gd name="connsiteY0" fmla="*/ 0 h 78197"/>
                <a:gd name="connsiteX1" fmla="*/ 15643 w 15643"/>
                <a:gd name="connsiteY1" fmla="*/ 0 h 78197"/>
                <a:gd name="connsiteX2" fmla="*/ 15643 w 15643"/>
                <a:gd name="connsiteY2" fmla="*/ 78198 h 78197"/>
                <a:gd name="connsiteX3" fmla="*/ 0 w 15643"/>
                <a:gd name="connsiteY3" fmla="*/ 78198 h 78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43" h="78197">
                  <a:moveTo>
                    <a:pt x="0" y="0"/>
                  </a:moveTo>
                  <a:lnTo>
                    <a:pt x="15643" y="0"/>
                  </a:lnTo>
                  <a:lnTo>
                    <a:pt x="15643" y="78198"/>
                  </a:lnTo>
                  <a:lnTo>
                    <a:pt x="0" y="78198"/>
                  </a:lnTo>
                  <a:close/>
                </a:path>
              </a:pathLst>
            </a:custGeom>
            <a:grpFill/>
            <a:ln w="78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1386440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97020" y="1064381"/>
            <a:ext cx="6403306" cy="6832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600" dirty="0"/>
              <a:t>Банк ВТБ (ПАО) (Банк ВТБ). Генеральная лицензия Банка России № 1000. Лицензия профессионального участника рынка ценных бумаг на осуществление брокерской деятельности № 040–06492–100000 и лицензия на осуществление депозитарной деятельности № 040-06497-000100 выданы 25.03.2003 Банком России. Банк ВТБ внесен в единый реестр инвестиционных советников 24.12.2018. Банк ВТБ является членом саморегулируемой организации "Национальная финансовая ассоциация".</a:t>
            </a:r>
            <a:endParaRPr lang="en-US" sz="600" dirty="0"/>
          </a:p>
          <a:p>
            <a:pPr algn="just"/>
            <a:r>
              <a:rPr lang="ru-RU" sz="600" dirty="0"/>
              <a:t>1. Настоящий документ и содержащиеся в нем сведения предназначены исключительно для информационных целей. Документ не рассматривается и не должен рассматриваться как предложение Банка ВТБ о покупке или продаже каких-либо финансовых инструментов или оказания услуг какому-либо лицу, не является офертой, публичной офертой по какому бы то ни было действующему законодательству. Предоставляемая информация не может рассматриваться в качестве гарантий или обещаний в будущем доходности вложений.</a:t>
            </a:r>
            <a:endParaRPr lang="en-US" sz="600" dirty="0"/>
          </a:p>
          <a:p>
            <a:pPr algn="just"/>
            <a:r>
              <a:rPr lang="ru-RU" sz="600" dirty="0"/>
              <a:t>Никакие положения информации или материалов, представленных в документе, не являются и не должны рассматриваться как индивидуальные инвестиционные рекомендации и/или намерение Банка ВТБ предоставить услуги инвестиционного советника, кроме как на основании соответствующего договора, заключаемого между Банком ВТБ и клиентом. Банк ВТБ не может гарантировать, что финансовые инструменты, продукты и услуги, описанные в настоящем документе, подходят всем лицам, которые ознакомились с такими материалами, в том числе в соответствии с их инвестиционным профилем. Финансовые инструменты, продукты и услуги, упоминаемые в информационных материалах, могут быть ограничены в обороте и не предназначены для широкого круга инвесторов.  Банк ВТБ не несет ответственности за финансовые или иные последствия, которые могут возникнуть в результате принятия Вами решений в отношении финансовых инструментов, продуктов и услуг, представленных в информационных материалах. </a:t>
            </a:r>
            <a:endParaRPr lang="en-US" sz="600" dirty="0"/>
          </a:p>
          <a:p>
            <a:pPr algn="just"/>
            <a:r>
              <a:rPr lang="ru-RU" sz="600" dirty="0"/>
              <a:t>2. Прежде чем воспользоваться какой-либо услугой или приобретением финансового инструмента или инвестиционного продукта, Вы должны предварительно ознакомиться с документами, содержащими все условия заключаемого договора и/или совершаемой сделки, и самостоятельно оценить экономические риски и выгоды от услуги и/или продукта, налоговые, юридические, бухгалтерские последствия заключения сделки при пользовании конкретной услугой, или перед приобретением конкретного финансового инструмента или инвестиционного продукта, свою готовность и возможность принять такие риски. При принятии инвестиционных решений Вы не должны полагаться на мнения, изложенные в настоящих материалах, но должны провести собственный анализ финансового положения эмитента и всех рисков, связанных с инвестированием в финансовые инструменты.</a:t>
            </a:r>
            <a:endParaRPr lang="en-US" sz="600" dirty="0"/>
          </a:p>
          <a:p>
            <a:pPr algn="just"/>
            <a:r>
              <a:rPr lang="ru-RU" sz="600" dirty="0"/>
              <a:t>Ни прошлый опыт, ни финансовый успех других лиц не гарантируют и не определяют получение таких же результатов в будущем. Стоимость или доход от любых инвестиций, упомянутых в настоящем материале могут изменяться и/или испытывать воздействие изменений общей рыночной конъюнктуры, в том числе процентных ставок, инвестор может потерять первоначальную инвестиционную сумму.</a:t>
            </a:r>
            <a:endParaRPr lang="en-US" sz="600" dirty="0"/>
          </a:p>
          <a:p>
            <a:pPr algn="just"/>
            <a:r>
              <a:rPr lang="ru-RU" sz="600" dirty="0"/>
              <a:t>Банк ВТБ не гарантирует доходность инвестиций, инвестиционной деятельности или финансовых инструментов. До осуществления инвестиций необходимо внимательно ознакомиться с условиями и/или документами, которые регулируют порядок их осуществления. До приобретения финансовых инструментов необходимо внимательно ознакомиться с условиями их обращения.</a:t>
            </a:r>
            <a:endParaRPr lang="en-US" sz="600" dirty="0"/>
          </a:p>
          <a:p>
            <a:pPr algn="just"/>
            <a:r>
              <a:rPr lang="ru-RU" sz="600" dirty="0"/>
              <a:t>3. Никакие финансовые инструменты, продукты или услуги, упомянутые в материале, не предлагаются к продаже и не продаются в какой-либо юрисдикции, где такая деятельность противоречила бы законодательству о ценных бумагах или другим местным законам и нормативно-правовым актам, или обязывала бы Банк ВТБ выполнить требование о регистрации в такой юрисдикции. Банк ВТБ предлагает Вам убедиться в том, что Вы имеете право инвестировать средства в упомянутые в настоящих информационных материалах финансовые инструменты, продукты или услуги. Таким образом, Банк ВТБ не может быть ни в какой форме привлечен к ответственности в случае нарушения Вами применимых к Вам в какой-либо юрисдикции запретов.</a:t>
            </a:r>
            <a:endParaRPr lang="en-US" sz="600" dirty="0"/>
          </a:p>
          <a:p>
            <a:pPr algn="just"/>
            <a:r>
              <a:rPr lang="ru-RU" sz="600" dirty="0"/>
              <a:t>4. Банк ВТБ прилагает разумные усилия для получения информации из надежных, по его мнению, источников. Вместе с тем, Банк ВТБ не делает каких-либо заверений в отношении того, что информация или оценки, содержащиеся в представленном информационном материале, являются достоверными, точными или полными. Любые выражения мнений, оценок и прогнозов являются мнениями авторов на дату написания материала. Любая информация, представленная в настоящих информационных материалах, может быть изменена в любое время без предварительного уведомления. Любая приведенная информация и оценки не являются условиями какой-либо сделки, в том числе потенциальной.</a:t>
            </a:r>
            <a:endParaRPr lang="en-US" sz="600" dirty="0"/>
          </a:p>
          <a:p>
            <a:pPr algn="just"/>
            <a:r>
              <a:rPr lang="ru-RU" sz="600" dirty="0"/>
              <a:t>Многие факторы могут стать причиной того, что фактические результаты будут существенно отличаться от предполагаемых результатов, содержащихся в заявлениях прогнозного характера, включая, среди прочего, такие факторы, как общие условия экономической деятельности, конкурентная среда, изменения рыночной конъюнктуры, риски, связанные с осуществлением деятельности в Российской Федерации, а также другие риски, связанные с деятельностью Банка ВТБ.</a:t>
            </a:r>
            <a:endParaRPr lang="en-US" sz="600" dirty="0"/>
          </a:p>
          <a:p>
            <a:pPr algn="just"/>
            <a:r>
              <a:rPr lang="ru-RU" sz="600" dirty="0"/>
              <a:t>5. На финансовые инструменты, описанные в настоящих материалах могут распространяться требования Закона от 7 мая 2013 года N 79-ФЗ "О запрете отдельным категориям лиц открывать и иметь счета (вклады), хранить наличные денежные средства и ценности в иностранных банках, расположенных за пределами территории Российской Федерации, владеть и (или) пользоваться иностранными финансовыми инструментами". Инвестору необходимо самостоятельно оценить возможность заключения сделки с иностранными финансовыми инструментами. </a:t>
            </a:r>
            <a:endParaRPr lang="en-US" sz="600" dirty="0"/>
          </a:p>
          <a:p>
            <a:pPr algn="just"/>
            <a:r>
              <a:rPr lang="ru-RU" sz="600" dirty="0"/>
              <a:t>6. Банк ВТБ обращает внимание инвесторов, являющихся физическими лицами, на то, что на денежные средства, переданные Банку ВТБ в рамках брокерского обслуживания, не распространяется действие Федерального закона от 23.12.2003. № 177-ФЗ “О страховании вкладов физических лиц в банках Российской Федерации” и оказываемые на основании договора о брокерском обслуживании финансовые услуги не являются услугами по открытию банковских счетов и приему вкладов.</a:t>
            </a:r>
            <a:endParaRPr lang="en-US" sz="600" dirty="0"/>
          </a:p>
          <a:p>
            <a:pPr algn="just"/>
            <a:r>
              <a:rPr lang="ru-RU" sz="600" dirty="0"/>
              <a:t>7. Банк ВТБ настоящим информирует Вас о возможном наличии конфликта интересов при предложении рассматриваемых в документе финансовых инструментов, продуктов и услуг, который может возникать в силу широкой диверсификации видов профессиональной деятельности Банка ВТБ и группы ВТБ на финансовых рынках, в том числе по оказании услуг по размещению и/или организации размещения таких финансовых инструментов. При урегулировании возникающих конфликтов интересов Банк ВТБ руководствуется интересами своих клиентов. </a:t>
            </a:r>
            <a:endParaRPr lang="en-US" sz="600" dirty="0"/>
          </a:p>
          <a:p>
            <a:pPr algn="just"/>
            <a:r>
              <a:rPr lang="ru-RU" sz="600" dirty="0"/>
              <a:t>8. Любые логотипы, иные чем логотипы Банка ВТБ если таковые приведены в отчете, используются исключительно в информационных целях, не имеют целью введение клиентов в заблуждение о характере и специфике услуг, оказываемых Банком ВТБ, или получение дополнительного преимущества за счет использования таких логотипов, равно как продвижение товаров или услуг правообладателей таких логотипов, или нанесение ущерба их деловой репутации.</a:t>
            </a:r>
            <a:endParaRPr lang="en-US" sz="600" dirty="0"/>
          </a:p>
          <a:p>
            <a:pPr algn="just"/>
            <a:r>
              <a:rPr lang="ru-RU" sz="600" dirty="0"/>
              <a:t>9. Термины и положения, приведенные в настоящих материалах, должны толковаться исключительно в контексте соответствующих сделок и операций и/или ценных бумаг и/или финансовых инструментов и могут полностью не соответствовать значениям, определенным законодательством РФ или иным применимым законодательством. </a:t>
            </a:r>
            <a:endParaRPr lang="en-US" sz="600" dirty="0"/>
          </a:p>
          <a:p>
            <a:pPr algn="just"/>
            <a:r>
              <a:rPr lang="ru-RU" sz="600" dirty="0"/>
              <a:t>10. Настоящие материалы предназначены для распространения только на территории Российской Федерации и не предназначены для распространения в других странах, в том числе Великобритании, странах Европейского Союза, США и Сингапуре, а также, хотя и на территории Российской Федерации, гражданам и резидентам указанных стран. Банк ВТБ не предлагает финансовые услуги и финансовые продукты гражданам и резидентам стран Европейского Союза.</a:t>
            </a:r>
            <a:endParaRPr lang="en-US" sz="600" dirty="0"/>
          </a:p>
          <a:p>
            <a:pPr algn="just"/>
            <a:r>
              <a:rPr lang="ru-RU" sz="600" dirty="0"/>
              <a:t>11. Всю информацию об условиях предоставления продуктов Банка ВТБ, в том числе о финансовых услугах, оказываемых на основании договора о брокерском обслуживании, и дополнительных услугах брокера, в том числе оказываемых за дополнительную плату, о порядке получения финансовой услуги, в том числе документах, которые должны быть предоставлены получателем финансовых услуг для ее получения, о способах и порядке изменения условий договора о брокерском обслуживании, в том числе в результате внесения брокером изменений во внутренние документы, ссылка на которые содержится в договоре о брокерском обслуживании, о тарифах, иных возможных расходах, связанных с приобретением владением и продажей финансовых инструментов, и порядке их формирования, порядке возврата денежных средств (имущества) и о структуре связанных с этим издержек, о рисках инвестирования в финансовые инструменты, о способах и адресах направления обращений (жалоб) брокеру, в саморегулируемую организацию, в орган, осуществляющий полномочия по контролю и надзору за деятельностью брокера; о способах защиты прав получателя финансовых услуг, включая информацию о наличии возможности и способах досудебного или внесудебного урегулирования спора, в том числе о претензионном порядке урегулирования спора, Вы можете получить на официальном сайте vtb.ru, а также в филиалах и дополнительных офисах Банка ВТБ. С декларацией о рисках, связанных с осуществлением операций на финансовых рынках Вы можете ознакомиться на странице официального сайта www.vtb.ru/personal/investicii/documents/ Информация актуальна на дату размещения на сайте.</a:t>
            </a:r>
            <a:endParaRPr lang="en-US" sz="600" dirty="0"/>
          </a:p>
          <a:p>
            <a:pPr algn="just"/>
            <a:r>
              <a:rPr lang="ru-RU" sz="600" dirty="0"/>
              <a:t>Все права на представленную информацию принадлежат Банку ВТБ. Данная информация не может воспроизводиться, передаваться или распространяться без предварительного письменного разрешения Банка ВТБ.</a:t>
            </a:r>
            <a:endParaRPr lang="en-US" sz="600" dirty="0"/>
          </a:p>
          <a:p>
            <a:pPr algn="just"/>
            <a:r>
              <a:rPr lang="ru-RU" sz="600" dirty="0"/>
              <a:t>Адрес местонахождения: 191144, г. Санкт-Петербург, Дегтярный переулок, д. 11, литер А., адреса офисов брокера можно найти по ссылке, контактный телефон: +7 (495) 739-77-99, адрес электронной почты: info@vtb.ru, адрес официального сайта в сети Интернет: </a:t>
            </a:r>
            <a:r>
              <a:rPr lang="ru-RU" sz="600" dirty="0" smtClean="0"/>
              <a:t>vtb.ru</a:t>
            </a:r>
            <a:endParaRPr lang="en-US" sz="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687" b="30120"/>
          <a:stretch/>
        </p:blipFill>
        <p:spPr>
          <a:xfrm>
            <a:off x="5134295" y="176932"/>
            <a:ext cx="1466031" cy="57457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91149" y="233384"/>
            <a:ext cx="4252277" cy="83099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ru-RU" sz="2400" b="1" dirty="0">
                <a:solidFill>
                  <a:srgbClr val="02226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ОГРАНИЧЕНИЕ ОТВЕТСТВЕННОСТИ</a:t>
            </a:r>
            <a:endParaRPr lang="ru-RU" sz="900" dirty="0"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0078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VTB">
  <a:themeElements>
    <a:clrScheme name="ВТБ Шаблон">
      <a:dk1>
        <a:srgbClr val="1C1C1C"/>
      </a:dk1>
      <a:lt1>
        <a:srgbClr val="FFFFFF"/>
      </a:lt1>
      <a:dk2>
        <a:srgbClr val="58595B"/>
      </a:dk2>
      <a:lt2>
        <a:srgbClr val="878787"/>
      </a:lt2>
      <a:accent1>
        <a:srgbClr val="002882"/>
      </a:accent1>
      <a:accent2>
        <a:srgbClr val="33539B"/>
      </a:accent2>
      <a:accent3>
        <a:srgbClr val="667EB4"/>
      </a:accent3>
      <a:accent4>
        <a:srgbClr val="00AAFF"/>
      </a:accent4>
      <a:accent5>
        <a:srgbClr val="78B497"/>
      </a:accent5>
      <a:accent6>
        <a:srgbClr val="E62632"/>
      </a:accent6>
      <a:hlink>
        <a:srgbClr val="0563C1"/>
      </a:hlink>
      <a:folHlink>
        <a:srgbClr val="954F72"/>
      </a:folHlink>
    </a:clrScheme>
    <a:fontScheme name="Custom 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TB" id="{C7AC3E2A-9283-4685-B619-A957594BC0A0}" vid="{EEF446CA-41E1-4783-AA7D-D7113E3C6CB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VTB</Template>
  <TotalTime>133</TotalTime>
  <Words>1691</Words>
  <Application>Microsoft Office PowerPoint</Application>
  <PresentationFormat>A4 Paper (210x297 mm)</PresentationFormat>
  <Paragraphs>58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14" baseType="lpstr">
      <vt:lpstr>Arial</vt:lpstr>
      <vt:lpstr>Arial Narrow</vt:lpstr>
      <vt:lpstr>Calibri</vt:lpstr>
      <vt:lpstr>Roboto Light</vt:lpstr>
      <vt:lpstr>Times New Roman</vt:lpstr>
      <vt:lpstr>VTB Group Book</vt:lpstr>
      <vt:lpstr>VTB Group Cond Book</vt:lpstr>
      <vt:lpstr>VTB Group Demi Bold</vt:lpstr>
      <vt:lpstr>VTB Group Light</vt:lpstr>
      <vt:lpstr>VTB Group Regular</vt:lpstr>
      <vt:lpstr>Wingdings</vt:lpstr>
      <vt:lpstr>VTB</vt:lpstr>
      <vt:lpstr>PowerPoint Presentation</vt:lpstr>
      <vt:lpstr>PowerPoint Presentation</vt:lpstr>
    </vt:vector>
  </TitlesOfParts>
  <Company>Банк ВТБ (ПАО)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Закиров Наиль Ринатович</dc:creator>
  <cp:lastModifiedBy>Закиров Наиль Ринатович</cp:lastModifiedBy>
  <cp:revision>8</cp:revision>
  <dcterms:created xsi:type="dcterms:W3CDTF">2022-08-08T11:13:38Z</dcterms:created>
  <dcterms:modified xsi:type="dcterms:W3CDTF">2022-08-10T11:56:00Z</dcterms:modified>
</cp:coreProperties>
</file>